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4"/>
  </p:sldMasterIdLst>
  <p:notesMasterIdLst>
    <p:notesMasterId r:id="rId25"/>
  </p:notesMasterIdLst>
  <p:sldIdLst>
    <p:sldId id="2147479586" r:id="rId5"/>
    <p:sldId id="2147479412" r:id="rId6"/>
    <p:sldId id="2147479353" r:id="rId7"/>
    <p:sldId id="2147479458" r:id="rId8"/>
    <p:sldId id="2147479460" r:id="rId9"/>
    <p:sldId id="2147479461" r:id="rId10"/>
    <p:sldId id="2147479410" r:id="rId11"/>
    <p:sldId id="2147479624" r:id="rId12"/>
    <p:sldId id="2147479625" r:id="rId13"/>
    <p:sldId id="2147479610" r:id="rId14"/>
    <p:sldId id="2147479598" r:id="rId15"/>
    <p:sldId id="2147479427" r:id="rId16"/>
    <p:sldId id="2147479612" r:id="rId17"/>
    <p:sldId id="2147479618" r:id="rId18"/>
    <p:sldId id="2147479615" r:id="rId19"/>
    <p:sldId id="2147479617" r:id="rId20"/>
    <p:sldId id="2147479619" r:id="rId21"/>
    <p:sldId id="2147479620" r:id="rId22"/>
    <p:sldId id="2147479621" r:id="rId23"/>
    <p:sldId id="2147479603" r:id="rId24"/>
  </p:sldIdLst>
  <p:sldSz cx="12192000" cy="6858000"/>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F36825EB-5442-42CE-846A-813039AA76C5}">
          <p14:sldIdLst>
            <p14:sldId id="2147479586"/>
            <p14:sldId id="2147479412"/>
            <p14:sldId id="2147479353"/>
            <p14:sldId id="2147479458"/>
            <p14:sldId id="2147479460"/>
            <p14:sldId id="2147479461"/>
            <p14:sldId id="2147479410"/>
            <p14:sldId id="2147479624"/>
            <p14:sldId id="2147479625"/>
            <p14:sldId id="2147479610"/>
            <p14:sldId id="2147479598"/>
            <p14:sldId id="2147479427"/>
            <p14:sldId id="2147479612"/>
            <p14:sldId id="2147479618"/>
            <p14:sldId id="2147479615"/>
            <p14:sldId id="2147479617"/>
            <p14:sldId id="2147479619"/>
            <p14:sldId id="2147479620"/>
            <p14:sldId id="2147479621"/>
            <p14:sldId id="2147479603"/>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A19A54-5C92-8DAF-A51D-A34DE8F3A3BE}" name="Signe Færch" initials="SF" userId="S::sif@socialraadgiverne.dk::9e0f782a-a18f-4efd-b09b-12ceb537fbee" providerId="AD"/>
  <p188:author id="{5BA865AB-119A-8505-BE9B-B95266B8F8EE}" name="Julie Malling Laursen" initials="JML" userId="S::jml@socialraadgiverne.dk::8acc1454-3190-468b-95c0-86ac4ccfd0c8" providerId="AD"/>
  <p188:author id="{DFA1AFE4-7B66-6718-CD18-A53B10208F74}" name="Dea Juul Larsen" initials="DL" userId="S::djl@socialraadgiverne.dk::f8456638-1746-43fb-ab05-f5fb535b308e" providerId="AD"/>
  <p188:author id="{2FC8DEFC-D5FF-03CB-59A0-E83D916CA8CC}" name="Martin Xaver Dover" initials="MD" userId="S::mxd@socialraadgiverne.dk::3406b0f3-1bbb-42f4-af1d-0032a77fa13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A5053"/>
    <a:srgbClr val="F7B9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DCCA0B-65A6-4563-B217-274D5C7547F9}" v="85" dt="2026-09-29T13:01:10.173"/>
    <p1510:client id="{CEF43AD2-CE70-C164-3EE3-6B002C8DE774}" v="62" dt="2026-09-29T15:50:10.826"/>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da-DK"/>
          </a:p>
        </p:txBody>
      </p:sp>
      <p:sp>
        <p:nvSpPr>
          <p:cNvPr id="3" name="Pladsholder til dato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323B6F15-2E6C-4276-BC3A-D95087CFFA57}" type="datetimeFigureOut">
              <a:rPr lang="da-DK" smtClean="0"/>
              <a:t>07-10-2026</a:t>
            </a:fld>
            <a:endParaRPr lang="da-DK"/>
          </a:p>
        </p:txBody>
      </p:sp>
      <p:sp>
        <p:nvSpPr>
          <p:cNvPr id="4" name="Pladsholder til slidebillede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da-DK"/>
          </a:p>
        </p:txBody>
      </p:sp>
      <p:sp>
        <p:nvSpPr>
          <p:cNvPr id="5" name="Pladsholder til not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da-DK"/>
          </a:p>
        </p:txBody>
      </p:sp>
      <p:sp>
        <p:nvSpPr>
          <p:cNvPr id="7" name="Pladsholder til slidenumm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79A35969-9E56-4212-9B9C-D4BF3CB67E49}" type="slidenum">
              <a:rPr lang="da-DK" smtClean="0"/>
              <a:t>‹nr.›</a:t>
            </a:fld>
            <a:endParaRPr lang="da-DK"/>
          </a:p>
        </p:txBody>
      </p:sp>
    </p:spTree>
    <p:extLst>
      <p:ext uri="{BB962C8B-B14F-4D97-AF65-F5344CB8AC3E}">
        <p14:creationId xmlns:p14="http://schemas.microsoft.com/office/powerpoint/2010/main" val="1151278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9A35969-9E56-4212-9B9C-D4BF3CB67E49}" type="slidenum">
              <a:rPr lang="da-DK" smtClean="0"/>
              <a:t>1</a:t>
            </a:fld>
            <a:endParaRPr lang="da-DK"/>
          </a:p>
        </p:txBody>
      </p:sp>
    </p:spTree>
    <p:extLst>
      <p:ext uri="{BB962C8B-B14F-4D97-AF65-F5344CB8AC3E}">
        <p14:creationId xmlns:p14="http://schemas.microsoft.com/office/powerpoint/2010/main" val="2798605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9A35969-9E56-4212-9B9C-D4BF3CB67E49}" type="slidenum">
              <a:rPr lang="da-DK" smtClean="0"/>
              <a:t>2</a:t>
            </a:fld>
            <a:endParaRPr lang="da-DK"/>
          </a:p>
        </p:txBody>
      </p:sp>
    </p:spTree>
    <p:extLst>
      <p:ext uri="{BB962C8B-B14F-4D97-AF65-F5344CB8AC3E}">
        <p14:creationId xmlns:p14="http://schemas.microsoft.com/office/powerpoint/2010/main" val="836262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B40ACA99-7A70-427F-A79F-A31162B3A5A9}" type="slidenum">
              <a:rPr lang="da-DK" smtClean="0"/>
              <a:t>3</a:t>
            </a:fld>
            <a:endParaRPr lang="da-DK"/>
          </a:p>
        </p:txBody>
      </p:sp>
    </p:spTree>
    <p:extLst>
      <p:ext uri="{BB962C8B-B14F-4D97-AF65-F5344CB8AC3E}">
        <p14:creationId xmlns:p14="http://schemas.microsoft.com/office/powerpoint/2010/main" val="1989170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B2D3D-1636-D5EE-BEE9-7D2065CB5B8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9F440F4-B2DE-9E6F-8F21-01D4CFCDC99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D7B6569-CFE1-7391-39D8-4E6084E92A76}"/>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2730C4CA-642D-3445-57F4-4B3A3AC7351E}"/>
              </a:ext>
            </a:extLst>
          </p:cNvPr>
          <p:cNvSpPr>
            <a:spLocks noGrp="1"/>
          </p:cNvSpPr>
          <p:nvPr>
            <p:ph type="sldNum" sz="quarter" idx="5"/>
          </p:nvPr>
        </p:nvSpPr>
        <p:spPr/>
        <p:txBody>
          <a:bodyPr/>
          <a:lstStyle/>
          <a:p>
            <a:fld id="{B40ACA99-7A70-427F-A79F-A31162B3A5A9}" type="slidenum">
              <a:rPr lang="da-DK" smtClean="0"/>
              <a:t>4</a:t>
            </a:fld>
            <a:endParaRPr lang="da-DK"/>
          </a:p>
        </p:txBody>
      </p:sp>
    </p:spTree>
    <p:extLst>
      <p:ext uri="{BB962C8B-B14F-4D97-AF65-F5344CB8AC3E}">
        <p14:creationId xmlns:p14="http://schemas.microsoft.com/office/powerpoint/2010/main" val="4042719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AB01A-9FFA-A70A-C074-F4285D2E938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E9259E0-8E53-4C7F-2DE9-0A1DBD09A75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DC7D268-C2B6-BEB5-59EF-C136FFF64802}"/>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D9E7C5D-1107-689E-1129-4B4195926149}"/>
              </a:ext>
            </a:extLst>
          </p:cNvPr>
          <p:cNvSpPr>
            <a:spLocks noGrp="1"/>
          </p:cNvSpPr>
          <p:nvPr>
            <p:ph type="sldNum" sz="quarter" idx="5"/>
          </p:nvPr>
        </p:nvSpPr>
        <p:spPr/>
        <p:txBody>
          <a:bodyPr/>
          <a:lstStyle/>
          <a:p>
            <a:fld id="{79A35969-9E56-4212-9B9C-D4BF3CB67E49}" type="slidenum">
              <a:rPr lang="da-DK" smtClean="0"/>
              <a:t>5</a:t>
            </a:fld>
            <a:endParaRPr lang="da-DK"/>
          </a:p>
        </p:txBody>
      </p:sp>
    </p:spTree>
    <p:extLst>
      <p:ext uri="{BB962C8B-B14F-4D97-AF65-F5344CB8AC3E}">
        <p14:creationId xmlns:p14="http://schemas.microsoft.com/office/powerpoint/2010/main" val="2779109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E8F2D-A180-6C73-CA16-5209B6E1E5F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45300E5-54DD-4646-314D-9F56A95D3E4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7CB8373-3637-A592-6818-F290B129548B}"/>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04B18614-46A7-E550-A574-C5E3EC5E144E}"/>
              </a:ext>
            </a:extLst>
          </p:cNvPr>
          <p:cNvSpPr>
            <a:spLocks noGrp="1"/>
          </p:cNvSpPr>
          <p:nvPr>
            <p:ph type="sldNum" sz="quarter" idx="5"/>
          </p:nvPr>
        </p:nvSpPr>
        <p:spPr/>
        <p:txBody>
          <a:bodyPr/>
          <a:lstStyle/>
          <a:p>
            <a:fld id="{79A35969-9E56-4212-9B9C-D4BF3CB67E49}" type="slidenum">
              <a:rPr lang="da-DK" smtClean="0"/>
              <a:t>6</a:t>
            </a:fld>
            <a:endParaRPr lang="da-DK"/>
          </a:p>
        </p:txBody>
      </p:sp>
    </p:spTree>
    <p:extLst>
      <p:ext uri="{BB962C8B-B14F-4D97-AF65-F5344CB8AC3E}">
        <p14:creationId xmlns:p14="http://schemas.microsoft.com/office/powerpoint/2010/main" val="1663220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C4805-18E3-2FEC-1800-673CFC89C11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E0C597-CD79-7A66-B4F9-8EAF4D1BA6F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464ABC3-64F9-B547-36F7-023829BB56A1}"/>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028B0C3-5FDF-6E0B-8F55-3B45003DB1D9}"/>
              </a:ext>
            </a:extLst>
          </p:cNvPr>
          <p:cNvSpPr>
            <a:spLocks noGrp="1"/>
          </p:cNvSpPr>
          <p:nvPr>
            <p:ph type="sldNum" sz="quarter" idx="5"/>
          </p:nvPr>
        </p:nvSpPr>
        <p:spPr/>
        <p:txBody>
          <a:bodyPr/>
          <a:lstStyle/>
          <a:p>
            <a:fld id="{B40ACA99-7A70-427F-A79F-A31162B3A5A9}" type="slidenum">
              <a:rPr lang="da-DK" smtClean="0"/>
              <a:t>7</a:t>
            </a:fld>
            <a:endParaRPr lang="da-DK"/>
          </a:p>
        </p:txBody>
      </p:sp>
    </p:spTree>
    <p:extLst>
      <p:ext uri="{BB962C8B-B14F-4D97-AF65-F5344CB8AC3E}">
        <p14:creationId xmlns:p14="http://schemas.microsoft.com/office/powerpoint/2010/main" val="2908307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95500-9B63-529C-62AB-D3058F2469A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16541E9-B618-2DFE-E65F-CB00EC04B6E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C96FDA1-C875-8CEA-B5B8-F2D9E4E4829E}"/>
              </a:ext>
            </a:extLst>
          </p:cNvPr>
          <p:cNvSpPr>
            <a:spLocks noGrp="1"/>
          </p:cNvSpPr>
          <p:nvPr>
            <p:ph type="body" idx="1"/>
          </p:nvPr>
        </p:nvSpPr>
        <p:spPr/>
        <p:txBody>
          <a:bodyPr/>
          <a:lstStyle/>
          <a:p>
            <a:r>
              <a:rPr lang="da-DK"/>
              <a:t>”Forlodsfinansiering” er midler der afsættes i den centrale økonomiske ramme. Det vil sige at midlerne KUNNE være brugt på andre forbedringer, men ved OK26 er det aftalt at lokal løn skal have et boost. </a:t>
            </a:r>
          </a:p>
          <a:p>
            <a:endParaRPr lang="da-DK"/>
          </a:p>
          <a:p>
            <a:r>
              <a:rPr lang="da-DK"/>
              <a:t>Når man afsætter midler fra centralt hold til lokal løn er det fordi man håber på at det kan sætte skub i de lokale forhandlinger og man måske kan hive flere penge hjem under forhandlingen end ens forholdsmæssige andel.  </a:t>
            </a:r>
          </a:p>
          <a:p>
            <a:endParaRPr lang="da-DK"/>
          </a:p>
          <a:p>
            <a:r>
              <a:rPr lang="da-DK" err="1"/>
              <a:t>Forlodsfinansieirngen</a:t>
            </a:r>
            <a:r>
              <a:rPr lang="da-DK"/>
              <a:t> i 2027 udgør kun en lille del af dem samlede økonomi ved overenskomstfornyelsen, men selv om der er tale om en forholdsvis lille andel, så kan det have betydning for forhandlingsmulighederne lokalt. Arbejdsgiverne kan i </a:t>
            </a:r>
            <a:r>
              <a:rPr lang="da-DK" err="1"/>
              <a:t>hvertfald</a:t>
            </a:r>
            <a:r>
              <a:rPr lang="da-DK"/>
              <a:t> ikke sige at der ”ikke er noget at forhandle om”.</a:t>
            </a:r>
          </a:p>
        </p:txBody>
      </p:sp>
      <p:sp>
        <p:nvSpPr>
          <p:cNvPr id="4" name="Pladsholder til slidenummer 3">
            <a:extLst>
              <a:ext uri="{FF2B5EF4-FFF2-40B4-BE49-F238E27FC236}">
                <a16:creationId xmlns:a16="http://schemas.microsoft.com/office/drawing/2014/main" id="{3BA86873-6B11-40F0-5E84-C9DA3EF7D043}"/>
              </a:ext>
            </a:extLst>
          </p:cNvPr>
          <p:cNvSpPr>
            <a:spLocks noGrp="1"/>
          </p:cNvSpPr>
          <p:nvPr>
            <p:ph type="sldNum" sz="quarter" idx="5"/>
          </p:nvPr>
        </p:nvSpPr>
        <p:spPr/>
        <p:txBody>
          <a:bodyPr/>
          <a:lstStyle/>
          <a:p>
            <a:fld id="{79A35969-9E56-4212-9B9C-D4BF3CB67E49}" type="slidenum">
              <a:rPr lang="da-DK" smtClean="0"/>
              <a:t>8</a:t>
            </a:fld>
            <a:endParaRPr lang="da-DK"/>
          </a:p>
        </p:txBody>
      </p:sp>
    </p:spTree>
    <p:extLst>
      <p:ext uri="{BB962C8B-B14F-4D97-AF65-F5344CB8AC3E}">
        <p14:creationId xmlns:p14="http://schemas.microsoft.com/office/powerpoint/2010/main" val="2829772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89432-ACFE-A43C-DE50-3FE65EF2211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5CB1182-381C-0674-2AD4-0B601BCBCA6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5460BAF-DBA1-824D-F273-55CAAD3489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a:solidFill>
                  <a:schemeClr val="tx1"/>
                </a:solidFill>
                <a:effectLst/>
                <a:latin typeface="+mn-lt"/>
                <a:ea typeface="+mn-ea"/>
                <a:cs typeface="+mn-cs"/>
              </a:rPr>
              <a:t>De centralt afsatte midler til lokal løn pr. 1. april 2026 og pr. 1. april 2027 skal udmøntes med virkning fra den dato, hvor midlerne er til rådighed. Det betyder, at selvom forhandlingerne fx først foretages i oktober måned, skal disse midler udmøntes med tilbagevirkende kraft fra april. </a:t>
            </a:r>
          </a:p>
          <a:p>
            <a:endParaRPr lang="da-DK"/>
          </a:p>
        </p:txBody>
      </p:sp>
      <p:sp>
        <p:nvSpPr>
          <p:cNvPr id="4" name="Pladsholder til slidenummer 3">
            <a:extLst>
              <a:ext uri="{FF2B5EF4-FFF2-40B4-BE49-F238E27FC236}">
                <a16:creationId xmlns:a16="http://schemas.microsoft.com/office/drawing/2014/main" id="{53942FC3-B9B9-45CD-53DF-5E028C337F4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1662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834E0-7CB9-249E-464D-E75DF3529D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06EB9D9-125A-51A8-2E33-3D67672B0AE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6AAC79E-07BA-C93B-DCF2-CDEC99783E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a:solidFill>
                <a:schemeClr val="tx1"/>
              </a:solidFill>
              <a:effectLst/>
              <a:latin typeface="+mn-lt"/>
              <a:ea typeface="+mn-ea"/>
              <a:cs typeface="+mn-cs"/>
            </a:endParaRPr>
          </a:p>
          <a:p>
            <a:endParaRPr lang="da-DK"/>
          </a:p>
        </p:txBody>
      </p:sp>
      <p:sp>
        <p:nvSpPr>
          <p:cNvPr id="4" name="Pladsholder til slidenummer 3">
            <a:extLst>
              <a:ext uri="{FF2B5EF4-FFF2-40B4-BE49-F238E27FC236}">
                <a16:creationId xmlns:a16="http://schemas.microsoft.com/office/drawing/2014/main" id="{08A5D583-5CC7-CB2E-C33D-1C24D3E0344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433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EE563-F9EF-E406-6D88-30AAB9FD73A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FE388F0-4E53-BA9D-7F17-C3A0485CD285}"/>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29379853-3907-76D7-C5D3-B34D3F041DDE}"/>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E741625-552F-EC92-9E1F-95F9FCB84165}"/>
              </a:ext>
            </a:extLst>
          </p:cNvPr>
          <p:cNvSpPr>
            <a:spLocks noGrp="1"/>
          </p:cNvSpPr>
          <p:nvPr>
            <p:ph type="sldNum" sz="quarter" idx="5"/>
          </p:nvPr>
        </p:nvSpPr>
        <p:spPr/>
        <p:txBody>
          <a:bodyPr/>
          <a:lstStyle/>
          <a:p>
            <a:fld id="{79A35969-9E56-4212-9B9C-D4BF3CB67E49}" type="slidenum">
              <a:rPr lang="da-DK" smtClean="0"/>
              <a:t>11</a:t>
            </a:fld>
            <a:endParaRPr lang="da-DK"/>
          </a:p>
        </p:txBody>
      </p:sp>
    </p:spTree>
    <p:extLst>
      <p:ext uri="{BB962C8B-B14F-4D97-AF65-F5344CB8AC3E}">
        <p14:creationId xmlns:p14="http://schemas.microsoft.com/office/powerpoint/2010/main" val="1472818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BE628-CDA5-DA55-044A-8328D8B943B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02855DB-2C2A-F44F-4AD1-EDA26B85E78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BAC939D-2159-7DF4-7A00-92DFB1C5E56E}"/>
              </a:ext>
            </a:extLst>
          </p:cNvPr>
          <p:cNvSpPr>
            <a:spLocks noGrp="1"/>
          </p:cNvSpPr>
          <p:nvPr>
            <p:ph type="body" idx="1"/>
          </p:nvPr>
        </p:nvSpPr>
        <p:spPr/>
        <p:txBody>
          <a:bodyPr/>
          <a:lstStyle/>
          <a:p>
            <a:pPr marL="171450" indent="-171450">
              <a:buFont typeface="Arial" panose="020B0604020202020204" pitchFamily="34" charset="0"/>
              <a:buChar char="•"/>
            </a:pPr>
            <a:r>
              <a:rPr lang="da-DK"/>
              <a:t>Det kan være en god idé, at du som TR gør din arbejdsgiver / leder opmærksom på at der er garantiordning knyttet til </a:t>
            </a:r>
            <a:r>
              <a:rPr lang="da-DK" err="1"/>
              <a:t>forlodsfinansieringen</a:t>
            </a:r>
            <a:r>
              <a:rPr lang="da-DK"/>
              <a:t>. I kan </a:t>
            </a:r>
            <a:r>
              <a:rPr lang="da-DK" sz="1200" b="0" i="0" u="none" strike="noStrike" kern="1200" baseline="0">
                <a:solidFill>
                  <a:schemeClr val="tx1"/>
                </a:solidFill>
                <a:latin typeface="+mn-lt"/>
                <a:ea typeface="+mn-ea"/>
                <a:cs typeface="+mn-cs"/>
              </a:rPr>
              <a:t>minde regionerne om, at der er garantier, og at garantierne er indført, fordi de enkelte organisationer har en berettiget forventning om, at regionerne anvender lokal løn aktivt. </a:t>
            </a:r>
            <a:endParaRPr lang="da-DK"/>
          </a:p>
          <a:p>
            <a:pPr marL="171450" indent="-171450">
              <a:buFont typeface="Arial" panose="020B0604020202020204" pitchFamily="34" charset="0"/>
              <a:buChar char="•"/>
            </a:pPr>
            <a:endParaRPr lang="da-DK"/>
          </a:p>
          <a:p>
            <a:pPr marL="171450" indent="-171450">
              <a:buFont typeface="Arial" panose="020B0604020202020204" pitchFamily="34" charset="0"/>
              <a:buChar char="•"/>
            </a:pPr>
            <a:r>
              <a:rPr lang="da-DK" sz="1200" b="0" i="0" u="none" strike="noStrike" kern="1200" baseline="0">
                <a:solidFill>
                  <a:schemeClr val="tx1"/>
                </a:solidFill>
                <a:latin typeface="+mn-lt"/>
                <a:ea typeface="+mn-ea"/>
                <a:cs typeface="+mn-cs"/>
              </a:rPr>
              <a:t>Garantien skal sikre, at der i hver region sker udmøntning af den centralt aftalte forlodsfinansiering. Hvis en region ikke udmønter alle midlerne skal de ansatte kompenseres regionalt i forhold til den ikke opfyldte garanti inden for 12 måneder. </a:t>
            </a:r>
          </a:p>
          <a:p>
            <a:pPr marL="171450" indent="-171450">
              <a:buFont typeface="Arial" panose="020B0604020202020204" pitchFamily="34" charset="0"/>
              <a:buChar char="•"/>
            </a:pPr>
            <a:r>
              <a:rPr lang="da-DK" sz="1200" b="0" i="0" u="none" strike="noStrike" kern="1200" baseline="0">
                <a:solidFill>
                  <a:schemeClr val="tx1"/>
                </a:solidFill>
                <a:latin typeface="+mn-lt"/>
                <a:ea typeface="+mn-ea"/>
                <a:cs typeface="+mn-cs"/>
              </a:rPr>
              <a:t>I forhold til midlerne pr. 1. april 2026 gælder, at garantien er opdelt på medarbejdergrupper omfattet af henholdsvis FOA, SHK og OAO (heri indgår FK-K). </a:t>
            </a:r>
            <a:endParaRPr lang="da-DK"/>
          </a:p>
        </p:txBody>
      </p:sp>
      <p:sp>
        <p:nvSpPr>
          <p:cNvPr id="4" name="Pladsholder til slidenummer 3">
            <a:extLst>
              <a:ext uri="{FF2B5EF4-FFF2-40B4-BE49-F238E27FC236}">
                <a16:creationId xmlns:a16="http://schemas.microsoft.com/office/drawing/2014/main" id="{07C6D262-B23A-6A0C-E9DB-8C24BC17199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584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760EA-CCB6-65BA-E360-CA46FA2ECD3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0BDE899-8A69-936B-76CB-A3234964505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6E35C66-4330-4149-C4F8-FD20EF297801}"/>
              </a:ext>
            </a:extLst>
          </p:cNvPr>
          <p:cNvSpPr>
            <a:spLocks noGrp="1"/>
          </p:cNvSpPr>
          <p:nvPr>
            <p:ph type="body" idx="1"/>
          </p:nvPr>
        </p:nvSpPr>
        <p:spPr/>
        <p:txBody>
          <a:bodyPr/>
          <a:lstStyle/>
          <a:p>
            <a:r>
              <a:rPr lang="da-DK" sz="1200" kern="1200">
                <a:solidFill>
                  <a:schemeClr val="tx1"/>
                </a:solidFill>
                <a:effectLst/>
                <a:latin typeface="+mn-lt"/>
                <a:ea typeface="+mn-ea"/>
                <a:cs typeface="+mn-cs"/>
              </a:rPr>
              <a:t>Fra og med OK-26 er det obligatorisk, at regionen fremlægger sin overordnede lønpolitik i lønforhandlingsudvalget. Det er således ikke længere en opgave for det øverste MED-udvalg (hovedudvalget).  </a:t>
            </a:r>
          </a:p>
          <a:p>
            <a:r>
              <a:rPr lang="da-DK" sz="1200" kern="1200">
                <a:solidFill>
                  <a:schemeClr val="tx1"/>
                </a:solidFill>
                <a:effectLst/>
                <a:latin typeface="+mn-lt"/>
                <a:ea typeface="+mn-ea"/>
                <a:cs typeface="+mn-cs"/>
              </a:rPr>
              <a:t> </a:t>
            </a:r>
          </a:p>
          <a:p>
            <a:r>
              <a:rPr lang="da-DK" sz="1200" kern="1200">
                <a:solidFill>
                  <a:schemeClr val="tx1"/>
                </a:solidFill>
                <a:effectLst/>
                <a:latin typeface="+mn-lt"/>
                <a:ea typeface="+mn-ea"/>
                <a:cs typeface="+mn-cs"/>
              </a:rPr>
              <a:t>Fremlæggelsen i lønforhandlingsudvalget skal tidsmæssigt ske således, at lønforhandlingsudvalget får reel mulighed for en drøftelse af det økonomiske råderum, herunder intentioner, mål og prioriteringer, forud for de lokale lønforhandlinger. Der skal således også tidsmæssigt være mulighed for, at organisationernes repræsentanter i lønforhandlingsudvalget får mulighed for at drøfte med referencegruppen.  </a:t>
            </a:r>
          </a:p>
          <a:p>
            <a:endParaRPr lang="da-DK"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a:solidFill>
                  <a:schemeClr val="tx1"/>
                </a:solidFill>
                <a:effectLst/>
                <a:latin typeface="+mn-lt"/>
                <a:ea typeface="+mn-ea"/>
                <a:cs typeface="+mn-cs"/>
              </a:rPr>
              <a:t>Regionen skal fortsat i tilknytning til regionens budgetbehandling redegøre i det øverste MED-udvalg for budgettets konsekvenser for arbejds- og personaleforhold, herunder eventuelle konsekvenser i forhold til sammenhængen mellem ressourcer og arbejdsmængde, jf. Aftale om trivsel og sundhed § 7.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a:solidFill>
                  <a:schemeClr val="tx1"/>
                </a:solidFill>
                <a:effectLst/>
                <a:latin typeface="+mn-lt"/>
                <a:ea typeface="+mn-ea"/>
                <a:cs typeface="+mn-cs"/>
              </a:rPr>
              <a:t>Lønforhandlingsudvalget skal ikke drøfte de 0,30 % afsat pr. 1. april 2026. Det er Trepartsmidler.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a:solidFill>
                <a:schemeClr val="tx1"/>
              </a:solidFill>
              <a:effectLst/>
              <a:latin typeface="+mn-lt"/>
              <a:ea typeface="+mn-ea"/>
              <a:cs typeface="+mn-cs"/>
            </a:endParaRPr>
          </a:p>
          <a:p>
            <a:endParaRPr lang="da-DK" sz="1200" kern="1200">
              <a:solidFill>
                <a:schemeClr val="tx1"/>
              </a:solidFill>
              <a:effectLst/>
              <a:latin typeface="+mn-lt"/>
              <a:ea typeface="+mn-ea"/>
              <a:cs typeface="+mn-cs"/>
            </a:endParaRPr>
          </a:p>
          <a:p>
            <a:endParaRPr lang="da-DK"/>
          </a:p>
        </p:txBody>
      </p:sp>
      <p:sp>
        <p:nvSpPr>
          <p:cNvPr id="4" name="Pladsholder til slidenummer 3">
            <a:extLst>
              <a:ext uri="{FF2B5EF4-FFF2-40B4-BE49-F238E27FC236}">
                <a16:creationId xmlns:a16="http://schemas.microsoft.com/office/drawing/2014/main" id="{421D3C6F-BAE7-84CC-DA03-129CABE2F31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7639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4AFE2-4760-3E7E-B0C5-4D7BFD57817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CB47874-2874-01F4-6F25-E7DCE2149BA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99EF153-1515-0FAA-765C-6A1E8C752E11}"/>
              </a:ext>
            </a:extLst>
          </p:cNvPr>
          <p:cNvSpPr>
            <a:spLocks noGrp="1"/>
          </p:cNvSpPr>
          <p:nvPr>
            <p:ph type="body" idx="1"/>
          </p:nvPr>
        </p:nvSpPr>
        <p:spPr/>
        <p:txBody>
          <a:bodyPr/>
          <a:lstStyle/>
          <a:p>
            <a:r>
              <a:rPr lang="da-DK"/>
              <a:t>Der er problemer i Region Øst på grund sammenlægningen. [Udbygges].</a:t>
            </a:r>
          </a:p>
          <a:p>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err="1"/>
              <a:t>Næstforkvinde</a:t>
            </a:r>
            <a:r>
              <a:rPr lang="da-DK" sz="1200"/>
              <a:t> Marie Vithen sidder i referencegrupperne i Region Nord, Syd og Midt.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a:t>Hvis AC ønsker at indtræde i Lønforhandlingsudvalget har de 3 pladser.</a:t>
            </a:r>
            <a:endParaRPr lang="da-DK" sz="1200">
              <a:ea typeface="Calibri Light"/>
              <a:cs typeface="Calibri Light"/>
            </a:endParaRPr>
          </a:p>
          <a:p>
            <a:endParaRPr lang="da-DK"/>
          </a:p>
        </p:txBody>
      </p:sp>
      <p:sp>
        <p:nvSpPr>
          <p:cNvPr id="4" name="Pladsholder til slidenummer 3">
            <a:extLst>
              <a:ext uri="{FF2B5EF4-FFF2-40B4-BE49-F238E27FC236}">
                <a16:creationId xmlns:a16="http://schemas.microsoft.com/office/drawing/2014/main" id="{1BB5EA51-694C-2856-2E36-2B0FD0CD3FD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9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A5496-967E-ABE8-CF32-60CDAEB07AE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1D0135A-771B-3DAB-9618-EEDF76F4DB4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69B3A16-85F1-11E8-7EEE-00CA5EA8A425}"/>
              </a:ext>
            </a:extLst>
          </p:cNvPr>
          <p:cNvSpPr>
            <a:spLocks noGrp="1"/>
          </p:cNvSpPr>
          <p:nvPr>
            <p:ph type="body" idx="1"/>
          </p:nvPr>
        </p:nvSpPr>
        <p:spPr/>
        <p:txBody>
          <a:bodyPr/>
          <a:lstStyle/>
          <a:p>
            <a:r>
              <a:rPr lang="da-DK"/>
              <a:t>Det er ansættelsesmyndigheden, der indkalder til den årlige forhandling, frem for tidligere, hvor forhandling blev afholdt, hvis en af parterne fremsatte krav om det. Dette er med til at sikre, at alle organisationer og dermed faggrupper bliver hørt og inddraget.</a:t>
            </a:r>
          </a:p>
        </p:txBody>
      </p:sp>
      <p:sp>
        <p:nvSpPr>
          <p:cNvPr id="4" name="Pladsholder til slidenummer 3">
            <a:extLst>
              <a:ext uri="{FF2B5EF4-FFF2-40B4-BE49-F238E27FC236}">
                <a16:creationId xmlns:a16="http://schemas.microsoft.com/office/drawing/2014/main" id="{FA0C051A-52E6-5897-7991-59704698600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797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E7FF6-361F-493E-94E9-37E5CD0CD5C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58539C9-FD8A-4677-B8B2-2045FD01F03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6CC64E3-BB6B-A14D-7622-2AB2D5F2F692}"/>
              </a:ext>
            </a:extLst>
          </p:cNvPr>
          <p:cNvSpPr>
            <a:spLocks noGrp="1"/>
          </p:cNvSpPr>
          <p:nvPr>
            <p:ph type="body" idx="1"/>
          </p:nvPr>
        </p:nvSpPr>
        <p:spPr/>
        <p:txBody>
          <a:bodyPr/>
          <a:lstStyle/>
          <a:p>
            <a:r>
              <a:rPr lang="da-DK" sz="1200" kern="1200">
                <a:solidFill>
                  <a:schemeClr val="tx1"/>
                </a:solidFill>
                <a:effectLst/>
                <a:latin typeface="+mn-lt"/>
                <a:ea typeface="+mn-ea"/>
                <a:cs typeface="+mn-cs"/>
              </a:rPr>
              <a:t>Drøftelserne kan bl.a. omhandle;</a:t>
            </a:r>
          </a:p>
          <a:p>
            <a:pPr marL="171450" lvl="0" indent="-171450">
              <a:buFont typeface="Arial" panose="020B0604020202020204" pitchFamily="34" charset="0"/>
              <a:buChar char="•"/>
            </a:pPr>
            <a:r>
              <a:rPr lang="da-DK" sz="1200" kern="1200">
                <a:solidFill>
                  <a:schemeClr val="tx1"/>
                </a:solidFill>
                <a:effectLst/>
                <a:latin typeface="+mn-lt"/>
                <a:ea typeface="+mn-ea"/>
                <a:cs typeface="+mn-cs"/>
              </a:rPr>
              <a:t>Samspillet mellem den overordnede lønpolitik og økonomi og de konkrete forhandlinger</a:t>
            </a:r>
          </a:p>
          <a:p>
            <a:pPr marL="171450" lvl="0" indent="-171450">
              <a:buFont typeface="Arial" panose="020B0604020202020204" pitchFamily="34" charset="0"/>
              <a:buChar char="•"/>
            </a:pPr>
            <a:r>
              <a:rPr lang="da-DK" sz="1200" kern="1200">
                <a:solidFill>
                  <a:schemeClr val="tx1"/>
                </a:solidFill>
                <a:effectLst/>
                <a:latin typeface="+mn-lt"/>
                <a:ea typeface="+mn-ea"/>
                <a:cs typeface="+mn-cs"/>
              </a:rPr>
              <a:t>Det økonomiske råderum for de konkrete forhandlinger</a:t>
            </a:r>
          </a:p>
          <a:p>
            <a:pPr marL="171450" lvl="0" indent="-171450">
              <a:buFont typeface="Arial" panose="020B0604020202020204" pitchFamily="34" charset="0"/>
              <a:buChar char="•"/>
            </a:pPr>
            <a:r>
              <a:rPr lang="da-DK" sz="1200" kern="1200">
                <a:solidFill>
                  <a:schemeClr val="tx1"/>
                </a:solidFill>
                <a:effectLst/>
                <a:latin typeface="+mn-lt"/>
                <a:ea typeface="+mn-ea"/>
                <a:cs typeface="+mn-cs"/>
              </a:rPr>
              <a:t>De forhandlende parters prioriteringer, herunder kriterier for lokal løn</a:t>
            </a:r>
          </a:p>
          <a:p>
            <a:pPr marL="171450" lvl="0" indent="-171450">
              <a:buFont typeface="Arial" panose="020B0604020202020204" pitchFamily="34" charset="0"/>
              <a:buChar char="•"/>
            </a:pPr>
            <a:r>
              <a:rPr lang="da-DK" sz="1200" kern="1200">
                <a:solidFill>
                  <a:schemeClr val="tx1"/>
                </a:solidFill>
                <a:effectLst/>
                <a:latin typeface="+mn-lt"/>
                <a:ea typeface="+mn-ea"/>
                <a:cs typeface="+mn-cs"/>
              </a:rPr>
              <a:t>Forhåndsaftaler, herunder sammenhængen mellem forhåndsaftaler og de konkrete forhandlinger</a:t>
            </a:r>
          </a:p>
          <a:p>
            <a:pPr marL="171450" lvl="0" indent="-171450">
              <a:buFont typeface="Arial" panose="020B0604020202020204" pitchFamily="34" charset="0"/>
              <a:buChar char="•"/>
            </a:pPr>
            <a:r>
              <a:rPr lang="da-DK" sz="1200" kern="1200">
                <a:solidFill>
                  <a:schemeClr val="tx1"/>
                </a:solidFill>
                <a:effectLst/>
                <a:latin typeface="+mn-lt"/>
                <a:ea typeface="+mn-ea"/>
                <a:cs typeface="+mn-cs"/>
              </a:rPr>
              <a:t>Lokalt prioriterede formål mv. i relation til den ved OK-26 aftalte målrettet forlodsfinansiering til reformer i regionerne, rekrutteringsudfordringer og fastholdelse og teknologisk udvikling.  </a:t>
            </a:r>
          </a:p>
          <a:p>
            <a:endParaRPr lang="da-DK"/>
          </a:p>
        </p:txBody>
      </p:sp>
      <p:sp>
        <p:nvSpPr>
          <p:cNvPr id="4" name="Pladsholder til slidenummer 3">
            <a:extLst>
              <a:ext uri="{FF2B5EF4-FFF2-40B4-BE49-F238E27FC236}">
                <a16:creationId xmlns:a16="http://schemas.microsoft.com/office/drawing/2014/main" id="{F225F243-2947-BAA8-9997-6B51FD24F6B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455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BA0F4-36F6-B308-3774-0ADFC4A1C59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F00ECDB-F11D-E2BB-28B0-0C793FC64E1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1D0F9D8-C5B7-BA2A-F187-D9809CB66D8A}"/>
              </a:ext>
            </a:extLst>
          </p:cNvPr>
          <p:cNvSpPr>
            <a:spLocks noGrp="1"/>
          </p:cNvSpPr>
          <p:nvPr>
            <p:ph type="body" idx="1"/>
          </p:nvPr>
        </p:nvSpPr>
        <p:spPr/>
        <p:txBody>
          <a:bodyPr/>
          <a:lstStyle/>
          <a:p>
            <a:r>
              <a:rPr lang="da-DK" sz="1200" b="1" kern="1200">
                <a:solidFill>
                  <a:schemeClr val="tx1"/>
                </a:solidFill>
                <a:effectLst/>
                <a:latin typeface="+mn-lt"/>
                <a:ea typeface="+mn-ea"/>
                <a:cs typeface="+mn-cs"/>
              </a:rPr>
              <a:t>Kontaktoplysningerne</a:t>
            </a:r>
            <a:r>
              <a:rPr lang="da-DK" sz="1200" kern="1200">
                <a:solidFill>
                  <a:schemeClr val="tx1"/>
                </a:solidFill>
                <a:effectLst/>
                <a:latin typeface="+mn-lt"/>
                <a:ea typeface="+mn-ea"/>
                <a:cs typeface="+mn-cs"/>
              </a:rPr>
              <a:t> skal hjælpe tillidsrepræsentanten til hurtigt og uden besvær at komme i kontakt med den ansatte, som har fået tilbudt stillingen med henblik på bl.a. at kunne drøfte arbejdsgivers lønforslag.    </a:t>
            </a:r>
          </a:p>
          <a:p>
            <a:endParaRPr lang="da-DK" sz="1200" kern="1200">
              <a:solidFill>
                <a:schemeClr val="tx1"/>
              </a:solidFill>
              <a:effectLst/>
              <a:latin typeface="+mn-lt"/>
              <a:ea typeface="+mn-ea"/>
              <a:cs typeface="+mn-cs"/>
            </a:endParaRPr>
          </a:p>
          <a:p>
            <a:r>
              <a:rPr lang="da-DK" sz="1200" kern="1200">
                <a:solidFill>
                  <a:schemeClr val="tx1"/>
                </a:solidFill>
                <a:effectLst/>
                <a:latin typeface="+mn-lt"/>
                <a:ea typeface="+mn-ea"/>
                <a:cs typeface="+mn-cs"/>
              </a:rPr>
              <a:t>Det er ikke præciseret, hvad arbejdsgivers </a:t>
            </a:r>
            <a:r>
              <a:rPr lang="da-DK" sz="1200" b="1" kern="1200">
                <a:solidFill>
                  <a:schemeClr val="tx1"/>
                </a:solidFill>
                <a:effectLst/>
                <a:latin typeface="+mn-lt"/>
                <a:ea typeface="+mn-ea"/>
                <a:cs typeface="+mn-cs"/>
              </a:rPr>
              <a:t>lønforslag</a:t>
            </a:r>
            <a:r>
              <a:rPr lang="da-DK" sz="1200" kern="1200">
                <a:solidFill>
                  <a:schemeClr val="tx1"/>
                </a:solidFill>
                <a:effectLst/>
                <a:latin typeface="+mn-lt"/>
                <a:ea typeface="+mn-ea"/>
                <a:cs typeface="+mn-cs"/>
              </a:rPr>
              <a:t> skal indeholde. DS anbefaler, at lønforslaget skal gives på en måde, så det er meningsfuldt. Det vil sige oplysninger om lønnens sammensætning efter overenskomsten, lokal forhåndsaftale samt eventuelle forslag til individuelle løndannelse. </a:t>
            </a:r>
          </a:p>
          <a:p>
            <a:endParaRPr lang="da-DK" sz="1200" kern="1200">
              <a:solidFill>
                <a:schemeClr val="tx1"/>
              </a:solidFill>
              <a:effectLst/>
              <a:latin typeface="+mn-lt"/>
              <a:ea typeface="+mn-ea"/>
              <a:cs typeface="+mn-cs"/>
            </a:endParaRPr>
          </a:p>
          <a:p>
            <a:r>
              <a:rPr lang="da-DK" sz="1200" kern="1200">
                <a:solidFill>
                  <a:schemeClr val="tx1"/>
                </a:solidFill>
                <a:effectLst/>
                <a:latin typeface="+mn-lt"/>
                <a:ea typeface="+mn-ea"/>
                <a:cs typeface="+mn-cs"/>
              </a:rPr>
              <a:t>Opfordring til at TR og ansættelsesmyndigheden aftaler om hvordan man håndterer den situation, hvor der </a:t>
            </a:r>
            <a:r>
              <a:rPr lang="da-DK" sz="1200" b="1" kern="1200">
                <a:solidFill>
                  <a:schemeClr val="tx1"/>
                </a:solidFill>
                <a:effectLst/>
                <a:latin typeface="+mn-lt"/>
                <a:ea typeface="+mn-ea"/>
                <a:cs typeface="+mn-cs"/>
              </a:rPr>
              <a:t>undtagelsesvis sker en overskridelse af 4-ugers fristen </a:t>
            </a:r>
            <a:r>
              <a:rPr lang="da-DK" sz="1200" kern="1200">
                <a:solidFill>
                  <a:schemeClr val="tx1"/>
                </a:solidFill>
                <a:effectLst/>
                <a:latin typeface="+mn-lt"/>
                <a:ea typeface="+mn-ea"/>
                <a:cs typeface="+mn-cs"/>
              </a:rPr>
              <a:t>ved f.eks. sygefravær, ferie eller andre forhold på arbejdspladsen, der gør det vanskeligt at overholde. </a:t>
            </a:r>
          </a:p>
          <a:p>
            <a:endParaRPr lang="da-DK" sz="1200" kern="1200">
              <a:solidFill>
                <a:schemeClr val="tx1"/>
              </a:solidFill>
              <a:effectLst/>
              <a:latin typeface="+mn-lt"/>
              <a:ea typeface="+mn-ea"/>
              <a:cs typeface="+mn-cs"/>
            </a:endParaRPr>
          </a:p>
          <a:p>
            <a:r>
              <a:rPr lang="da-DK" sz="1200" kern="1200">
                <a:solidFill>
                  <a:schemeClr val="tx1"/>
                </a:solidFill>
                <a:effectLst/>
                <a:latin typeface="+mn-lt"/>
                <a:ea typeface="+mn-ea"/>
                <a:cs typeface="+mn-cs"/>
              </a:rPr>
              <a:t>Af det aftalte fremgår det at ”lønnen skal være aftalt inden ny kollega tiltræder”. DS har imidlertid fortsat en anbefaling om at TR tilstræber at lønforhandlingen er afsluttet inden ansøger skal opsige sin nuværende stilling.</a:t>
            </a:r>
          </a:p>
          <a:p>
            <a:r>
              <a:rPr lang="da-DK" sz="1200" kern="1200">
                <a:solidFill>
                  <a:schemeClr val="tx1"/>
                </a:solidFill>
                <a:effectLst/>
                <a:latin typeface="+mn-lt"/>
                <a:ea typeface="+mn-ea"/>
                <a:cs typeface="+mn-cs"/>
              </a:rPr>
              <a:t> </a:t>
            </a:r>
          </a:p>
          <a:p>
            <a:r>
              <a:rPr lang="da-DK" sz="1200" kern="1200">
                <a:solidFill>
                  <a:schemeClr val="tx1"/>
                </a:solidFill>
                <a:effectLst/>
                <a:latin typeface="+mn-lt"/>
                <a:ea typeface="+mn-ea"/>
                <a:cs typeface="+mn-cs"/>
              </a:rPr>
              <a:t>En fremsendt anmodning om forhandling af lønforholdene vil altid kunne trækkes tilbage, såfremt tillidsrepræsentanten/organisationen efterfølgende beslutter, at arbejdsgivers lønforslag kan tiltrædes.</a:t>
            </a:r>
          </a:p>
          <a:p>
            <a:endParaRPr lang="da-DK" sz="1200" kern="1200">
              <a:solidFill>
                <a:schemeClr val="tx1"/>
              </a:solidFill>
              <a:effectLst/>
              <a:latin typeface="+mn-lt"/>
              <a:ea typeface="+mn-ea"/>
              <a:cs typeface="+mn-cs"/>
            </a:endParaRPr>
          </a:p>
          <a:p>
            <a:endParaRPr lang="da-DK" sz="1200" kern="1200">
              <a:solidFill>
                <a:schemeClr val="tx1"/>
              </a:solidFill>
              <a:effectLst/>
              <a:latin typeface="+mn-lt"/>
              <a:ea typeface="+mn-ea"/>
              <a:cs typeface="+mn-cs"/>
            </a:endParaRPr>
          </a:p>
          <a:p>
            <a:endParaRPr lang="da-DK" sz="1200" kern="120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334BC578-24A2-13C5-80BC-7ACD6666147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7467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8B7F7-D7D4-8804-F62F-927D615B712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F4B1A16-55FF-D816-4E9E-3ECF41A4249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3371427-7A8B-2F32-7B70-B2407E85C5C3}"/>
              </a:ext>
            </a:extLst>
          </p:cNvPr>
          <p:cNvSpPr>
            <a:spLocks noGrp="1"/>
          </p:cNvSpPr>
          <p:nvPr>
            <p:ph type="body" idx="1"/>
          </p:nvPr>
        </p:nvSpPr>
        <p:spPr/>
        <p:txBody>
          <a:bodyPr/>
          <a:lstStyle/>
          <a:p>
            <a:r>
              <a:rPr lang="da-DK" sz="1200" kern="1200">
                <a:solidFill>
                  <a:schemeClr val="tx1"/>
                </a:solidFill>
                <a:effectLst/>
                <a:latin typeface="+mn-lt"/>
                <a:ea typeface="+mn-ea"/>
                <a:cs typeface="+mn-cs"/>
              </a:rPr>
              <a:t>ANBEFALING betyder, at det ikke står i aftalen, men det er noget som organisationerne rådgiver om.</a:t>
            </a:r>
          </a:p>
          <a:p>
            <a:endParaRPr lang="da-DK" sz="1200" kern="1200">
              <a:solidFill>
                <a:schemeClr val="tx1"/>
              </a:solidFill>
              <a:effectLst/>
              <a:latin typeface="+mn-lt"/>
              <a:ea typeface="+mn-ea"/>
              <a:cs typeface="+mn-cs"/>
            </a:endParaRPr>
          </a:p>
          <a:p>
            <a:r>
              <a:rPr lang="da-DK" sz="1200" kern="1200">
                <a:solidFill>
                  <a:schemeClr val="tx1"/>
                </a:solidFill>
                <a:effectLst/>
                <a:latin typeface="+mn-lt"/>
                <a:ea typeface="+mn-ea"/>
                <a:cs typeface="+mn-cs"/>
              </a:rPr>
              <a:t>TR har som hidtil adgang til lønoplysninger for </a:t>
            </a:r>
            <a:r>
              <a:rPr lang="da-DK" sz="1200" b="1" kern="1200">
                <a:solidFill>
                  <a:schemeClr val="tx1"/>
                </a:solidFill>
                <a:effectLst/>
                <a:latin typeface="+mn-lt"/>
                <a:ea typeface="+mn-ea"/>
                <a:cs typeface="+mn-cs"/>
              </a:rPr>
              <a:t>EGEN</a:t>
            </a:r>
            <a:r>
              <a:rPr lang="da-DK" sz="1200" kern="1200">
                <a:solidFill>
                  <a:schemeClr val="tx1"/>
                </a:solidFill>
                <a:effectLst/>
                <a:latin typeface="+mn-lt"/>
                <a:ea typeface="+mn-ea"/>
                <a:cs typeface="+mn-cs"/>
              </a:rPr>
              <a:t> gruppe.</a:t>
            </a:r>
          </a:p>
        </p:txBody>
      </p:sp>
      <p:sp>
        <p:nvSpPr>
          <p:cNvPr id="4" name="Pladsholder til slidenummer 3">
            <a:extLst>
              <a:ext uri="{FF2B5EF4-FFF2-40B4-BE49-F238E27FC236}">
                <a16:creationId xmlns:a16="http://schemas.microsoft.com/office/drawing/2014/main" id="{E27FCE95-8F4F-3417-2031-1F95BE4B24B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72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C75FB-BD54-565E-F4CC-12025611FA6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DDA525D-0D30-4706-6C27-F51AD4E4F0C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34A805D-DDC9-9079-5D90-7DE346035C8A}"/>
              </a:ext>
            </a:extLst>
          </p:cNvPr>
          <p:cNvSpPr>
            <a:spLocks noGrp="1"/>
          </p:cNvSpPr>
          <p:nvPr>
            <p:ph type="body" idx="1"/>
          </p:nvPr>
        </p:nvSpPr>
        <p:spPr/>
        <p:txBody>
          <a:bodyPr/>
          <a:lstStyle/>
          <a:p>
            <a:endParaRPr lang="da-DK" sz="1200" kern="120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53A4F60A-5944-6C30-9639-862B55480D7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730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0119E-5266-7406-D2B9-F5BEFDB06B7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FAE86F5-4A26-9F3A-4A9E-59050C706BD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2E23164-CB3B-5C04-A58D-401784DA5C4F}"/>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D67FA7F9-6040-07A6-0A5F-D4A4EDBA4A37}"/>
              </a:ext>
            </a:extLst>
          </p:cNvPr>
          <p:cNvSpPr>
            <a:spLocks noGrp="1"/>
          </p:cNvSpPr>
          <p:nvPr>
            <p:ph type="sldNum" sz="quarter" idx="5"/>
          </p:nvPr>
        </p:nvSpPr>
        <p:spPr/>
        <p:txBody>
          <a:bodyPr/>
          <a:lstStyle/>
          <a:p>
            <a:fld id="{79A35969-9E56-4212-9B9C-D4BF3CB67E49}" type="slidenum">
              <a:rPr lang="da-DK" smtClean="0"/>
              <a:t>20</a:t>
            </a:fld>
            <a:endParaRPr lang="da-DK"/>
          </a:p>
        </p:txBody>
      </p:sp>
    </p:spTree>
    <p:extLst>
      <p:ext uri="{BB962C8B-B14F-4D97-AF65-F5344CB8AC3E}">
        <p14:creationId xmlns:p14="http://schemas.microsoft.com/office/powerpoint/2010/main" val="23627729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7.sv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lyserød">
    <p:bg>
      <p:bgPr>
        <a:solidFill>
          <a:schemeClr val="accent3"/>
        </a:solidFill>
        <a:effectLst/>
      </p:bgPr>
    </p:bg>
    <p:spTree>
      <p:nvGrpSpPr>
        <p:cNvPr id="1" name=""/>
        <p:cNvGrpSpPr/>
        <p:nvPr/>
      </p:nvGrpSpPr>
      <p:grpSpPr>
        <a:xfrm>
          <a:off x="0" y="0"/>
          <a:ext cx="0" cy="0"/>
          <a:chOff x="0" y="0"/>
          <a:chExt cx="0" cy="0"/>
        </a:xfrm>
      </p:grpSpPr>
      <p:pic>
        <p:nvPicPr>
          <p:cNvPr id="14" name="Billede 13">
            <a:extLst>
              <a:ext uri="{FF2B5EF4-FFF2-40B4-BE49-F238E27FC236}">
                <a16:creationId xmlns:a16="http://schemas.microsoft.com/office/drawing/2014/main" id="{7D8E9DFF-84A7-CCEB-1A04-9962E4C716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2193"/>
            <a:ext cx="12192000" cy="6115807"/>
          </a:xfrm>
          <a:prstGeom prst="rect">
            <a:avLst/>
          </a:prstGeom>
        </p:spPr>
      </p:pic>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6600">
                <a:solidFill>
                  <a:schemeClr val="bg1"/>
                </a:solidFill>
              </a:defRPr>
            </a:lvl1pPr>
          </a:lstStyle>
          <a:p>
            <a:r>
              <a:rPr lang="da-DK"/>
              <a:t>Titel</a:t>
            </a:r>
          </a:p>
        </p:txBody>
      </p:sp>
      <p:pic>
        <p:nvPicPr>
          <p:cNvPr id="17" name="Billede 16">
            <a:extLst>
              <a:ext uri="{FF2B5EF4-FFF2-40B4-BE49-F238E27FC236}">
                <a16:creationId xmlns:a16="http://schemas.microsoft.com/office/drawing/2014/main" id="{A293DBFA-8EA5-96D0-2508-3F9EEA37AE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37" y="4611254"/>
            <a:ext cx="4530937" cy="2621775"/>
          </a:xfrm>
          <a:prstGeom prst="rect">
            <a:avLst/>
          </a:prstGeom>
        </p:spPr>
      </p:pic>
    </p:spTree>
    <p:extLst>
      <p:ext uri="{BB962C8B-B14F-4D97-AF65-F5344CB8AC3E}">
        <p14:creationId xmlns:p14="http://schemas.microsoft.com/office/powerpoint/2010/main" val="4250465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killer lyserø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4" name="Billede 13">
            <a:extLst>
              <a:ext uri="{FF2B5EF4-FFF2-40B4-BE49-F238E27FC236}">
                <a16:creationId xmlns:a16="http://schemas.microsoft.com/office/drawing/2014/main" id="{7D8E9DFF-84A7-CCEB-1A04-9962E4C716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2193"/>
            <a:ext cx="12192000" cy="6115807"/>
          </a:xfrm>
          <a:prstGeom prst="rect">
            <a:avLst/>
          </a:prstGeom>
        </p:spPr>
      </p:pic>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accent3">
                    <a:lumMod val="75000"/>
                  </a:schemeClr>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5400">
                <a:solidFill>
                  <a:schemeClr val="accent3">
                    <a:lumMod val="75000"/>
                  </a:schemeClr>
                </a:solidFill>
              </a:defRPr>
            </a:lvl1pPr>
          </a:lstStyle>
          <a:p>
            <a:r>
              <a:rPr lang="da-DK"/>
              <a:t>Deltitel</a:t>
            </a:r>
          </a:p>
        </p:txBody>
      </p:sp>
      <p:sp>
        <p:nvSpPr>
          <p:cNvPr id="2" name="Rektangel 1">
            <a:extLst>
              <a:ext uri="{FF2B5EF4-FFF2-40B4-BE49-F238E27FC236}">
                <a16:creationId xmlns:a16="http://schemas.microsoft.com/office/drawing/2014/main" id="{2E5E3D55-9065-A94D-0DF7-6D5A762EA51C}"/>
              </a:ext>
            </a:extLst>
          </p:cNvPr>
          <p:cNvSpPr/>
          <p:nvPr userDrawn="1"/>
        </p:nvSpPr>
        <p:spPr>
          <a:xfrm>
            <a:off x="0" y="6391072"/>
            <a:ext cx="12192000"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 name="Billede 3">
            <a:extLst>
              <a:ext uri="{FF2B5EF4-FFF2-40B4-BE49-F238E27FC236}">
                <a16:creationId xmlns:a16="http://schemas.microsoft.com/office/drawing/2014/main" id="{3BF1B5A9-26AF-9EFB-A11F-7EE2E2C3833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12" t="33340" r="413"/>
          <a:stretch/>
        </p:blipFill>
        <p:spPr>
          <a:xfrm>
            <a:off x="9727660" y="2373548"/>
            <a:ext cx="2464340" cy="4484451"/>
          </a:xfrm>
          <a:prstGeom prst="rect">
            <a:avLst/>
          </a:prstGeom>
        </p:spPr>
      </p:pic>
    </p:spTree>
    <p:extLst>
      <p:ext uri="{BB962C8B-B14F-4D97-AF65-F5344CB8AC3E}">
        <p14:creationId xmlns:p14="http://schemas.microsoft.com/office/powerpoint/2010/main" val="2572858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dstilling">
    <p:bg>
      <p:bgPr>
        <a:solidFill>
          <a:schemeClr val="accent2">
            <a:lumMod val="50000"/>
          </a:schemeClr>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447631"/>
            <a:ext cx="10515600" cy="1325563"/>
          </a:xfrm>
        </p:spPr>
        <p:txBody>
          <a:bodyPr/>
          <a:lstStyle>
            <a:lvl1pPr algn="l">
              <a:defRPr sz="5400">
                <a:solidFill>
                  <a:schemeClr val="bg1"/>
                </a:solidFill>
              </a:defRPr>
            </a:lvl1pPr>
          </a:lstStyle>
          <a:p>
            <a:r>
              <a:rPr lang="da-DK"/>
              <a:t>Titel på indstilling</a:t>
            </a:r>
          </a:p>
        </p:txBody>
      </p:sp>
      <p:pic>
        <p:nvPicPr>
          <p:cNvPr id="5" name="Billede 4">
            <a:extLst>
              <a:ext uri="{FF2B5EF4-FFF2-40B4-BE49-F238E27FC236}">
                <a16:creationId xmlns:a16="http://schemas.microsoft.com/office/drawing/2014/main" id="{95BAD4BD-12C0-5149-B471-209BEA23CB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
        <p:nvSpPr>
          <p:cNvPr id="8" name="Pladsholder til tekst 7">
            <a:extLst>
              <a:ext uri="{FF2B5EF4-FFF2-40B4-BE49-F238E27FC236}">
                <a16:creationId xmlns:a16="http://schemas.microsoft.com/office/drawing/2014/main" id="{BF19BB0B-C91E-8844-91AD-BB3B1681C49E}"/>
              </a:ext>
            </a:extLst>
          </p:cNvPr>
          <p:cNvSpPr>
            <a:spLocks noGrp="1"/>
          </p:cNvSpPr>
          <p:nvPr>
            <p:ph type="body" sz="quarter" idx="10" hasCustomPrompt="1"/>
          </p:nvPr>
        </p:nvSpPr>
        <p:spPr>
          <a:xfrm>
            <a:off x="1449355" y="2061556"/>
            <a:ext cx="9144000" cy="4191995"/>
          </a:xfrm>
        </p:spPr>
        <p:txBody>
          <a:bodyPr>
            <a:normAutofit/>
          </a:bodyPr>
          <a:lstStyle>
            <a:lvl1pPr marL="457200" indent="-457200">
              <a:buFont typeface="+mj-lt"/>
              <a:buAutoNum type="arabicPeriod"/>
              <a:defRPr sz="1800">
                <a:solidFill>
                  <a:schemeClr val="bg1"/>
                </a:solidFill>
              </a:defRPr>
            </a:lvl1pPr>
            <a:lvl2pPr marL="800123" indent="-342900">
              <a:buFont typeface="Arial" panose="020B0604020202020204" pitchFamily="34" charset="0"/>
              <a:buChar char="•"/>
              <a:defRPr sz="14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da-DK"/>
              <a:t>Beslutter at de skal…</a:t>
            </a:r>
          </a:p>
          <a:p>
            <a:pPr lvl="0"/>
            <a:r>
              <a:rPr lang="da-DK"/>
              <a:t>Godkender projekter</a:t>
            </a:r>
          </a:p>
          <a:p>
            <a:pPr lvl="1"/>
            <a:r>
              <a:rPr lang="da-DK"/>
              <a:t>Projekt K</a:t>
            </a:r>
          </a:p>
          <a:p>
            <a:pPr lvl="1"/>
            <a:r>
              <a:rPr lang="da-DK"/>
              <a:t>Projekt D</a:t>
            </a:r>
          </a:p>
          <a:p>
            <a:pPr lvl="1"/>
            <a:endParaRPr lang="da-DK"/>
          </a:p>
        </p:txBody>
      </p:sp>
      <p:pic>
        <p:nvPicPr>
          <p:cNvPr id="14" name="Billede 13">
            <a:extLst>
              <a:ext uri="{FF2B5EF4-FFF2-40B4-BE49-F238E27FC236}">
                <a16:creationId xmlns:a16="http://schemas.microsoft.com/office/drawing/2014/main" id="{394FD108-6108-D71B-80EA-FC9011231B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27126" y="340822"/>
            <a:ext cx="2518611" cy="2014794"/>
          </a:xfrm>
          <a:prstGeom prst="rect">
            <a:avLst/>
          </a:prstGeom>
        </p:spPr>
      </p:pic>
    </p:spTree>
    <p:extLst>
      <p:ext uri="{BB962C8B-B14F-4D97-AF65-F5344CB8AC3E}">
        <p14:creationId xmlns:p14="http://schemas.microsoft.com/office/powerpoint/2010/main" val="2077818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side rød">
    <p:bg>
      <p:bgPr>
        <a:solidFill>
          <a:schemeClr val="accent1"/>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5DC23796-22F3-928D-B27C-8796776D7D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2193"/>
            <a:ext cx="12192000" cy="6115807"/>
          </a:xfrm>
          <a:prstGeom prst="rect">
            <a:avLst/>
          </a:prstGeom>
        </p:spPr>
      </p:pic>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6000">
                <a:solidFill>
                  <a:schemeClr val="bg1"/>
                </a:solidFill>
              </a:defRPr>
            </a:lvl1pPr>
          </a:lstStyle>
          <a:p>
            <a:r>
              <a:rPr lang="da-DK"/>
              <a:t>Titel</a:t>
            </a:r>
          </a:p>
        </p:txBody>
      </p:sp>
      <p:pic>
        <p:nvPicPr>
          <p:cNvPr id="4" name="Billede 3">
            <a:extLst>
              <a:ext uri="{FF2B5EF4-FFF2-40B4-BE49-F238E27FC236}">
                <a16:creationId xmlns:a16="http://schemas.microsoft.com/office/drawing/2014/main" id="{E4D153E5-CD43-F95A-297B-5BA75D7EEC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37" y="4611254"/>
            <a:ext cx="4530937" cy="2621775"/>
          </a:xfrm>
          <a:prstGeom prst="rect">
            <a:avLst/>
          </a:prstGeom>
        </p:spPr>
      </p:pic>
    </p:spTree>
    <p:extLst>
      <p:ext uri="{BB962C8B-B14F-4D97-AF65-F5344CB8AC3E}">
        <p14:creationId xmlns:p14="http://schemas.microsoft.com/office/powerpoint/2010/main" val="2278027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killer rø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5DC23796-22F3-928D-B27C-8796776D7D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2193"/>
            <a:ext cx="12192000" cy="6115807"/>
          </a:xfrm>
          <a:prstGeom prst="rect">
            <a:avLst/>
          </a:prstGeom>
        </p:spPr>
      </p:pic>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accent1">
                    <a:lumMod val="75000"/>
                  </a:schemeClr>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5400">
                <a:solidFill>
                  <a:schemeClr val="accent1">
                    <a:lumMod val="75000"/>
                  </a:schemeClr>
                </a:solidFill>
              </a:defRPr>
            </a:lvl1pPr>
          </a:lstStyle>
          <a:p>
            <a:r>
              <a:rPr lang="da-DK"/>
              <a:t>Deltitel</a:t>
            </a:r>
          </a:p>
        </p:txBody>
      </p:sp>
      <p:sp>
        <p:nvSpPr>
          <p:cNvPr id="2" name="Rektangel 1">
            <a:extLst>
              <a:ext uri="{FF2B5EF4-FFF2-40B4-BE49-F238E27FC236}">
                <a16:creationId xmlns:a16="http://schemas.microsoft.com/office/drawing/2014/main" id="{C07A2CDD-2D3E-15A8-7C74-0058DF3C0527}"/>
              </a:ext>
            </a:extLst>
          </p:cNvPr>
          <p:cNvSpPr/>
          <p:nvPr userDrawn="1"/>
        </p:nvSpPr>
        <p:spPr>
          <a:xfrm>
            <a:off x="0" y="6391072"/>
            <a:ext cx="12192000"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Billede 5">
            <a:extLst>
              <a:ext uri="{FF2B5EF4-FFF2-40B4-BE49-F238E27FC236}">
                <a16:creationId xmlns:a16="http://schemas.microsoft.com/office/drawing/2014/main" id="{0234F73E-16F2-25EE-423E-469BACBEC0D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12" t="33340" r="413"/>
          <a:stretch/>
        </p:blipFill>
        <p:spPr>
          <a:xfrm>
            <a:off x="9727660" y="2373548"/>
            <a:ext cx="2464340" cy="4484451"/>
          </a:xfrm>
          <a:prstGeom prst="rect">
            <a:avLst/>
          </a:prstGeom>
        </p:spPr>
      </p:pic>
    </p:spTree>
    <p:extLst>
      <p:ext uri="{BB962C8B-B14F-4D97-AF65-F5344CB8AC3E}">
        <p14:creationId xmlns:p14="http://schemas.microsoft.com/office/powerpoint/2010/main" val="3035317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slide orange">
    <p:bg>
      <p:bgPr>
        <a:solidFill>
          <a:schemeClr val="accent6"/>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6000">
                <a:solidFill>
                  <a:schemeClr val="bg1"/>
                </a:solidFill>
              </a:defRPr>
            </a:lvl1pPr>
          </a:lstStyle>
          <a:p>
            <a:r>
              <a:rPr lang="da-DK"/>
              <a:t>Titel</a:t>
            </a:r>
          </a:p>
        </p:txBody>
      </p:sp>
      <p:pic>
        <p:nvPicPr>
          <p:cNvPr id="5" name="Billede 4">
            <a:extLst>
              <a:ext uri="{FF2B5EF4-FFF2-40B4-BE49-F238E27FC236}">
                <a16:creationId xmlns:a16="http://schemas.microsoft.com/office/drawing/2014/main" id="{A471342B-331E-79DE-CC46-337B71EC62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37" y="4611254"/>
            <a:ext cx="4530937" cy="2621775"/>
          </a:xfrm>
          <a:prstGeom prst="rect">
            <a:avLst/>
          </a:prstGeom>
        </p:spPr>
      </p:pic>
      <p:pic>
        <p:nvPicPr>
          <p:cNvPr id="4" name="Billede 3">
            <a:extLst>
              <a:ext uri="{FF2B5EF4-FFF2-40B4-BE49-F238E27FC236}">
                <a16:creationId xmlns:a16="http://schemas.microsoft.com/office/drawing/2014/main" id="{0FCFB931-0776-B97D-0F13-F4BD65F04BC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3097"/>
          <a:stretch/>
        </p:blipFill>
        <p:spPr>
          <a:xfrm>
            <a:off x="10131210" y="742193"/>
            <a:ext cx="2060789" cy="6115807"/>
          </a:xfrm>
          <a:prstGeom prst="rect">
            <a:avLst/>
          </a:prstGeom>
        </p:spPr>
      </p:pic>
    </p:spTree>
    <p:extLst>
      <p:ext uri="{BB962C8B-B14F-4D97-AF65-F5344CB8AC3E}">
        <p14:creationId xmlns:p14="http://schemas.microsoft.com/office/powerpoint/2010/main" val="677830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killer orange">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accent6">
                    <a:lumMod val="75000"/>
                  </a:schemeClr>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p>
          <a:p>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5400">
                <a:solidFill>
                  <a:schemeClr val="accent6">
                    <a:lumMod val="75000"/>
                  </a:schemeClr>
                </a:solidFill>
              </a:defRPr>
            </a:lvl1pPr>
          </a:lstStyle>
          <a:p>
            <a:r>
              <a:rPr lang="da-DK"/>
              <a:t>Deltitel</a:t>
            </a:r>
          </a:p>
        </p:txBody>
      </p:sp>
      <p:pic>
        <p:nvPicPr>
          <p:cNvPr id="4" name="Billede 3">
            <a:extLst>
              <a:ext uri="{FF2B5EF4-FFF2-40B4-BE49-F238E27FC236}">
                <a16:creationId xmlns:a16="http://schemas.microsoft.com/office/drawing/2014/main" id="{7BB9BE13-69D7-9AF1-FCEC-8B248DE0040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848"/>
          <a:stretch/>
        </p:blipFill>
        <p:spPr>
          <a:xfrm>
            <a:off x="9978886" y="742193"/>
            <a:ext cx="2213113" cy="6115807"/>
          </a:xfrm>
          <a:prstGeom prst="rect">
            <a:avLst/>
          </a:prstGeom>
        </p:spPr>
      </p:pic>
      <p:sp>
        <p:nvSpPr>
          <p:cNvPr id="6" name="Rektangel 5">
            <a:extLst>
              <a:ext uri="{FF2B5EF4-FFF2-40B4-BE49-F238E27FC236}">
                <a16:creationId xmlns:a16="http://schemas.microsoft.com/office/drawing/2014/main" id="{C698432D-0D7A-F647-8A30-FE17B5106732}"/>
              </a:ext>
            </a:extLst>
          </p:cNvPr>
          <p:cNvSpPr/>
          <p:nvPr userDrawn="1"/>
        </p:nvSpPr>
        <p:spPr>
          <a:xfrm>
            <a:off x="0" y="6391072"/>
            <a:ext cx="12192000"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Billede 7">
            <a:extLst>
              <a:ext uri="{FF2B5EF4-FFF2-40B4-BE49-F238E27FC236}">
                <a16:creationId xmlns:a16="http://schemas.microsoft.com/office/drawing/2014/main" id="{4573AE2F-E337-18D5-2837-2C18DABBD3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12" t="33340" r="413"/>
          <a:stretch/>
        </p:blipFill>
        <p:spPr>
          <a:xfrm>
            <a:off x="9727660" y="2373548"/>
            <a:ext cx="2464340" cy="4484451"/>
          </a:xfrm>
          <a:prstGeom prst="rect">
            <a:avLst/>
          </a:prstGeom>
        </p:spPr>
      </p:pic>
    </p:spTree>
    <p:extLst>
      <p:ext uri="{BB962C8B-B14F-4D97-AF65-F5344CB8AC3E}">
        <p14:creationId xmlns:p14="http://schemas.microsoft.com/office/powerpoint/2010/main" val="4290417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slide Grøn">
    <p:bg>
      <p:bgPr>
        <a:solidFill>
          <a:schemeClr val="accent4"/>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6000">
                <a:solidFill>
                  <a:schemeClr val="bg1"/>
                </a:solidFill>
              </a:defRPr>
            </a:lvl1pPr>
          </a:lstStyle>
          <a:p>
            <a:r>
              <a:rPr lang="da-DK"/>
              <a:t>Titel</a:t>
            </a:r>
          </a:p>
        </p:txBody>
      </p:sp>
      <p:pic>
        <p:nvPicPr>
          <p:cNvPr id="5" name="Billede 4">
            <a:extLst>
              <a:ext uri="{FF2B5EF4-FFF2-40B4-BE49-F238E27FC236}">
                <a16:creationId xmlns:a16="http://schemas.microsoft.com/office/drawing/2014/main" id="{0EE0C3E8-D31F-C2CC-9901-51AE0DCECB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37" y="4611254"/>
            <a:ext cx="4530937" cy="2621775"/>
          </a:xfrm>
          <a:prstGeom prst="rect">
            <a:avLst/>
          </a:prstGeom>
        </p:spPr>
      </p:pic>
      <p:pic>
        <p:nvPicPr>
          <p:cNvPr id="4" name="Billede 3">
            <a:extLst>
              <a:ext uri="{FF2B5EF4-FFF2-40B4-BE49-F238E27FC236}">
                <a16:creationId xmlns:a16="http://schemas.microsoft.com/office/drawing/2014/main" id="{27BB77F9-AF7C-7E4B-F89E-225979639BB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359"/>
          <a:stretch/>
        </p:blipFill>
        <p:spPr>
          <a:xfrm>
            <a:off x="9919252" y="742193"/>
            <a:ext cx="2272748" cy="6115807"/>
          </a:xfrm>
          <a:prstGeom prst="rect">
            <a:avLst/>
          </a:prstGeom>
        </p:spPr>
      </p:pic>
    </p:spTree>
    <p:extLst>
      <p:ext uri="{BB962C8B-B14F-4D97-AF65-F5344CB8AC3E}">
        <p14:creationId xmlns:p14="http://schemas.microsoft.com/office/powerpoint/2010/main" val="4159722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killer Grøn">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accent4">
                    <a:lumMod val="75000"/>
                  </a:schemeClr>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4800">
                <a:solidFill>
                  <a:schemeClr val="accent4">
                    <a:lumMod val="75000"/>
                  </a:schemeClr>
                </a:solidFill>
              </a:defRPr>
            </a:lvl1pPr>
          </a:lstStyle>
          <a:p>
            <a:r>
              <a:rPr lang="da-DK"/>
              <a:t>Deltitel</a:t>
            </a:r>
          </a:p>
        </p:txBody>
      </p:sp>
      <p:pic>
        <p:nvPicPr>
          <p:cNvPr id="4" name="Billede 3">
            <a:extLst>
              <a:ext uri="{FF2B5EF4-FFF2-40B4-BE49-F238E27FC236}">
                <a16:creationId xmlns:a16="http://schemas.microsoft.com/office/drawing/2014/main" id="{27BB77F9-AF7C-7E4B-F89E-225979639B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18"/>
          <a:stretch/>
        </p:blipFill>
        <p:spPr>
          <a:xfrm>
            <a:off x="10280072" y="742193"/>
            <a:ext cx="1911927" cy="6115807"/>
          </a:xfrm>
          <a:prstGeom prst="rect">
            <a:avLst/>
          </a:prstGeom>
        </p:spPr>
      </p:pic>
      <p:sp>
        <p:nvSpPr>
          <p:cNvPr id="2" name="Rektangel 1">
            <a:extLst>
              <a:ext uri="{FF2B5EF4-FFF2-40B4-BE49-F238E27FC236}">
                <a16:creationId xmlns:a16="http://schemas.microsoft.com/office/drawing/2014/main" id="{3813FE9E-BFCD-D0EA-C123-FD63166CDA13}"/>
              </a:ext>
            </a:extLst>
          </p:cNvPr>
          <p:cNvSpPr/>
          <p:nvPr userDrawn="1"/>
        </p:nvSpPr>
        <p:spPr>
          <a:xfrm>
            <a:off x="0" y="6391072"/>
            <a:ext cx="12192000"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Billede 5">
            <a:extLst>
              <a:ext uri="{FF2B5EF4-FFF2-40B4-BE49-F238E27FC236}">
                <a16:creationId xmlns:a16="http://schemas.microsoft.com/office/drawing/2014/main" id="{3BEAA752-3E09-83FE-DEF8-4F92EA906A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12" t="33340" r="413"/>
          <a:stretch/>
        </p:blipFill>
        <p:spPr>
          <a:xfrm>
            <a:off x="9727660" y="2373548"/>
            <a:ext cx="2464340" cy="4484451"/>
          </a:xfrm>
          <a:prstGeom prst="rect">
            <a:avLst/>
          </a:prstGeom>
        </p:spPr>
      </p:pic>
    </p:spTree>
    <p:extLst>
      <p:ext uri="{BB962C8B-B14F-4D97-AF65-F5344CB8AC3E}">
        <p14:creationId xmlns:p14="http://schemas.microsoft.com/office/powerpoint/2010/main" val="19345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s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da-DK"/>
              <a:t>Rubrik</a:t>
            </a:r>
            <a:endParaRPr lang="en-US"/>
          </a:p>
        </p:txBody>
      </p:sp>
      <p:sp>
        <p:nvSpPr>
          <p:cNvPr id="4" name="Content Placeholder 3"/>
          <p:cNvSpPr>
            <a:spLocks noGrp="1"/>
          </p:cNvSpPr>
          <p:nvPr>
            <p:ph sz="half" idx="2" hasCustomPrompt="1"/>
          </p:nvPr>
        </p:nvSpPr>
        <p:spPr>
          <a:xfrm>
            <a:off x="838199" y="1825626"/>
            <a:ext cx="10515599" cy="3851967"/>
          </a:xfrm>
        </p:spPr>
        <p:txBody>
          <a:bodyPr/>
          <a:lstStyle>
            <a:lvl1pPr marL="0" indent="0">
              <a:lnSpc>
                <a:spcPct val="100000"/>
              </a:lnSpc>
              <a:buClr>
                <a:schemeClr val="accent2">
                  <a:lumMod val="50000"/>
                </a:schemeClr>
              </a:buClr>
              <a:buNone/>
              <a:defRPr>
                <a:latin typeface="+mj-lt"/>
              </a:defRPr>
            </a:lvl1pPr>
            <a:lvl2pPr marL="800123" indent="-342900">
              <a:buClr>
                <a:schemeClr val="accent2">
                  <a:lumMod val="50000"/>
                </a:schemeClr>
              </a:buClr>
              <a:buFont typeface="Arial" panose="020B0604020202020204" pitchFamily="34" charset="0"/>
              <a:buChar char="•"/>
              <a:defRPr>
                <a:latin typeface="+mj-lt"/>
              </a:defRPr>
            </a:lvl2pPr>
            <a:lvl3pPr>
              <a:buClr>
                <a:schemeClr val="accent2">
                  <a:lumMod val="50000"/>
                </a:schemeClr>
              </a:buClr>
              <a:defRPr/>
            </a:lvl3pPr>
            <a:lvl4pPr>
              <a:buClr>
                <a:schemeClr val="accent2">
                  <a:lumMod val="50000"/>
                </a:schemeClr>
              </a:buClr>
              <a:defRPr/>
            </a:lvl4pPr>
            <a:lvl5pPr>
              <a:buClr>
                <a:schemeClr val="accent2">
                  <a:lumMod val="50000"/>
                </a:schemeClr>
              </a:buClr>
              <a:defRPr/>
            </a:lvl5pPr>
          </a:lstStyle>
          <a:p>
            <a:pPr lvl="0"/>
            <a:r>
              <a:rPr lang="da-DK"/>
              <a:t>Underrubrik</a:t>
            </a:r>
          </a:p>
          <a:p>
            <a:pPr lvl="1"/>
            <a:r>
              <a:rPr lang="da-DK"/>
              <a:t>Tekst</a:t>
            </a:r>
          </a:p>
        </p:txBody>
      </p:sp>
      <p:cxnSp>
        <p:nvCxnSpPr>
          <p:cNvPr id="6" name="Lige forbindelse 5">
            <a:extLst>
              <a:ext uri="{FF2B5EF4-FFF2-40B4-BE49-F238E27FC236}">
                <a16:creationId xmlns:a16="http://schemas.microsoft.com/office/drawing/2014/main" id="{19A852F4-61E7-8585-7D58-CC616D452E5D}"/>
              </a:ext>
            </a:extLst>
          </p:cNvPr>
          <p:cNvCxnSpPr/>
          <p:nvPr userDrawn="1"/>
        </p:nvCxnSpPr>
        <p:spPr>
          <a:xfrm>
            <a:off x="838200" y="1690689"/>
            <a:ext cx="10515600" cy="0"/>
          </a:xfrm>
          <a:prstGeom prst="line">
            <a:avLst/>
          </a:prstGeom>
        </p:spPr>
        <p:style>
          <a:lnRef idx="1">
            <a:schemeClr val="accent2"/>
          </a:lnRef>
          <a:fillRef idx="0">
            <a:schemeClr val="accent2"/>
          </a:fillRef>
          <a:effectRef idx="0">
            <a:schemeClr val="accent2"/>
          </a:effectRef>
          <a:fontRef idx="minor">
            <a:schemeClr val="tx1"/>
          </a:fontRef>
        </p:style>
      </p:cxnSp>
      <p:pic>
        <p:nvPicPr>
          <p:cNvPr id="5" name="Billede 4">
            <a:extLst>
              <a:ext uri="{FF2B5EF4-FFF2-40B4-BE49-F238E27FC236}">
                <a16:creationId xmlns:a16="http://schemas.microsoft.com/office/drawing/2014/main" id="{9D7F163E-A5A2-1713-1CDD-ED6081FF6D2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349194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kelt statement/konklus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21327" y="1778290"/>
            <a:ext cx="10515600" cy="1829434"/>
          </a:xfrm>
        </p:spPr>
        <p:txBody>
          <a:bodyPr>
            <a:normAutofit/>
          </a:bodyPr>
          <a:lstStyle>
            <a:lvl1pPr algn="ctr">
              <a:defRPr sz="3600">
                <a:solidFill>
                  <a:schemeClr val="tx1"/>
                </a:solidFill>
              </a:defRPr>
            </a:lvl1pPr>
          </a:lstStyle>
          <a:p>
            <a:r>
              <a:rPr lang="da-DK"/>
              <a:t>Statement/konklusion</a:t>
            </a:r>
            <a:endParaRPr lang="en-US"/>
          </a:p>
        </p:txBody>
      </p:sp>
      <p:pic>
        <p:nvPicPr>
          <p:cNvPr id="4" name="Billede 3">
            <a:extLst>
              <a:ext uri="{FF2B5EF4-FFF2-40B4-BE49-F238E27FC236}">
                <a16:creationId xmlns:a16="http://schemas.microsoft.com/office/drawing/2014/main" id="{DDF8E154-1E22-AA5A-FF2E-AF03B3019C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782610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ekstside med faktabok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da-DK"/>
              <a:t>Rubrik</a:t>
            </a:r>
            <a:endParaRPr lang="en-US"/>
          </a:p>
        </p:txBody>
      </p:sp>
      <p:sp>
        <p:nvSpPr>
          <p:cNvPr id="3" name="Content Placeholder 2"/>
          <p:cNvSpPr>
            <a:spLocks noGrp="1"/>
          </p:cNvSpPr>
          <p:nvPr>
            <p:ph sz="half" idx="1" hasCustomPrompt="1"/>
          </p:nvPr>
        </p:nvSpPr>
        <p:spPr>
          <a:xfrm>
            <a:off x="838200" y="1825626"/>
            <a:ext cx="2894215" cy="3851967"/>
          </a:xfrm>
          <a:solidFill>
            <a:schemeClr val="accent3"/>
          </a:solidFill>
        </p:spPr>
        <p:txBody>
          <a:bodyPr lIns="144000" tIns="144000" rIns="144000" bIns="144000"/>
          <a:lstStyle>
            <a:lvl1pPr marL="0" indent="0">
              <a:lnSpc>
                <a:spcPct val="100000"/>
              </a:lnSpc>
              <a:buNone/>
              <a:defRPr sz="2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Andet niveau</a:t>
            </a:r>
          </a:p>
          <a:p>
            <a:pPr lvl="2"/>
            <a:r>
              <a:rPr lang="da-DK"/>
              <a:t>Tredje niveau</a:t>
            </a:r>
          </a:p>
          <a:p>
            <a:pPr lvl="3"/>
            <a:r>
              <a:rPr lang="da-DK"/>
              <a:t>Fjerde niveau</a:t>
            </a:r>
          </a:p>
          <a:p>
            <a:pPr lvl="4"/>
            <a:r>
              <a:rPr lang="da-DK"/>
              <a:t>Femte niveau</a:t>
            </a:r>
            <a:endParaRPr lang="en-US"/>
          </a:p>
        </p:txBody>
      </p:sp>
      <p:sp>
        <p:nvSpPr>
          <p:cNvPr id="4" name="Content Placeholder 3"/>
          <p:cNvSpPr>
            <a:spLocks noGrp="1"/>
          </p:cNvSpPr>
          <p:nvPr>
            <p:ph sz="half" idx="2"/>
          </p:nvPr>
        </p:nvSpPr>
        <p:spPr>
          <a:xfrm>
            <a:off x="3925455" y="1825626"/>
            <a:ext cx="7428345" cy="3851967"/>
          </a:xfrm>
        </p:spPr>
        <p:txBody>
          <a:bodyPr/>
          <a:lstStyle>
            <a:lvl1pPr marL="457200" indent="-457200">
              <a:buClr>
                <a:schemeClr val="accent2">
                  <a:lumMod val="50000"/>
                </a:schemeClr>
              </a:buClr>
              <a:buFont typeface="Arial" panose="020B0604020202020204" pitchFamily="34" charset="0"/>
              <a:buChar char="•"/>
              <a:defRPr>
                <a:latin typeface="+mj-lt"/>
              </a:defRPr>
            </a:lvl1pPr>
            <a:lvl2pPr>
              <a:buClr>
                <a:schemeClr val="accent2">
                  <a:lumMod val="50000"/>
                </a:schemeClr>
              </a:buClr>
              <a:defRPr>
                <a:latin typeface="+mj-lt"/>
              </a:defRPr>
            </a:lvl2pPr>
            <a:lvl3pPr>
              <a:buClr>
                <a:schemeClr val="accent2">
                  <a:lumMod val="50000"/>
                </a:schemeClr>
              </a:buClr>
              <a:defRPr>
                <a:latin typeface="+mj-lt"/>
              </a:defRPr>
            </a:lvl3pPr>
            <a:lvl4pPr>
              <a:buClr>
                <a:schemeClr val="accent2">
                  <a:lumMod val="50000"/>
                </a:schemeClr>
              </a:buClr>
              <a:defRPr>
                <a:latin typeface="+mj-lt"/>
              </a:defRPr>
            </a:lvl4pPr>
            <a:lvl5pPr>
              <a:buClr>
                <a:schemeClr val="accent2">
                  <a:lumMod val="50000"/>
                </a:schemeClr>
              </a:buClr>
              <a:defRPr>
                <a:latin typeface="+mj-l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cxnSp>
        <p:nvCxnSpPr>
          <p:cNvPr id="5" name="Lige forbindelse 4">
            <a:extLst>
              <a:ext uri="{FF2B5EF4-FFF2-40B4-BE49-F238E27FC236}">
                <a16:creationId xmlns:a16="http://schemas.microsoft.com/office/drawing/2014/main" id="{5781C9A3-41D9-56AC-D433-B883A09E0006}"/>
              </a:ext>
            </a:extLst>
          </p:cNvPr>
          <p:cNvCxnSpPr/>
          <p:nvPr userDrawn="1"/>
        </p:nvCxnSpPr>
        <p:spPr>
          <a:xfrm>
            <a:off x="838200" y="1690689"/>
            <a:ext cx="10515600" cy="0"/>
          </a:xfrm>
          <a:prstGeom prst="line">
            <a:avLst/>
          </a:prstGeom>
        </p:spPr>
        <p:style>
          <a:lnRef idx="1">
            <a:schemeClr val="accent2"/>
          </a:lnRef>
          <a:fillRef idx="0">
            <a:schemeClr val="accent2"/>
          </a:fillRef>
          <a:effectRef idx="0">
            <a:schemeClr val="accent2"/>
          </a:effectRef>
          <a:fontRef idx="minor">
            <a:schemeClr val="tx1"/>
          </a:fontRef>
        </p:style>
      </p:cxnSp>
      <p:pic>
        <p:nvPicPr>
          <p:cNvPr id="6" name="Billede 5">
            <a:extLst>
              <a:ext uri="{FF2B5EF4-FFF2-40B4-BE49-F238E27FC236}">
                <a16:creationId xmlns:a16="http://schemas.microsoft.com/office/drawing/2014/main" id="{442A8E6D-99C0-399E-C5E0-2F36C2E603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755684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ekstside med faktabok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1152" y="330730"/>
            <a:ext cx="3315736" cy="2118337"/>
          </a:xfrm>
        </p:spPr>
        <p:txBody>
          <a:bodyPr>
            <a:noAutofit/>
          </a:bodyPr>
          <a:lstStyle>
            <a:lvl1pPr>
              <a:defRPr sz="4800">
                <a:solidFill>
                  <a:schemeClr val="tx1"/>
                </a:solidFill>
              </a:defRPr>
            </a:lvl1pPr>
          </a:lstStyle>
          <a:p>
            <a:r>
              <a:rPr lang="da-DK"/>
              <a:t>Spændende</a:t>
            </a:r>
            <a:br>
              <a:rPr lang="da-DK"/>
            </a:br>
            <a:r>
              <a:rPr lang="da-DK"/>
              <a:t>rubrik i </a:t>
            </a:r>
            <a:br>
              <a:rPr lang="da-DK"/>
            </a:br>
            <a:r>
              <a:rPr lang="da-DK"/>
              <a:t>3 dæk</a:t>
            </a:r>
            <a:endParaRPr lang="en-US"/>
          </a:p>
        </p:txBody>
      </p:sp>
      <p:sp>
        <p:nvSpPr>
          <p:cNvPr id="3" name="Content Placeholder 2"/>
          <p:cNvSpPr>
            <a:spLocks noGrp="1"/>
          </p:cNvSpPr>
          <p:nvPr>
            <p:ph sz="half" idx="1"/>
          </p:nvPr>
        </p:nvSpPr>
        <p:spPr>
          <a:xfrm>
            <a:off x="4000290" y="421467"/>
            <a:ext cx="4092470" cy="3016658"/>
          </a:xfrm>
          <a:solidFill>
            <a:schemeClr val="accent3"/>
          </a:solidFill>
        </p:spPr>
        <p:txBody>
          <a:bodyPr lIns="144000" tIns="144000" rIns="144000" bIns="144000"/>
          <a:lstStyle>
            <a:lvl1pPr marL="0" indent="0">
              <a:lnSpc>
                <a:spcPct val="100000"/>
              </a:lnSpc>
              <a:buNone/>
              <a:defRPr sz="18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p:txBody>
      </p:sp>
      <p:pic>
        <p:nvPicPr>
          <p:cNvPr id="6" name="Billede 5">
            <a:extLst>
              <a:ext uri="{FF2B5EF4-FFF2-40B4-BE49-F238E27FC236}">
                <a16:creationId xmlns:a16="http://schemas.microsoft.com/office/drawing/2014/main" id="{442A8E6D-99C0-399E-C5E0-2F36C2E603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
        <p:nvSpPr>
          <p:cNvPr id="9" name="Content Placeholder 2">
            <a:extLst>
              <a:ext uri="{FF2B5EF4-FFF2-40B4-BE49-F238E27FC236}">
                <a16:creationId xmlns:a16="http://schemas.microsoft.com/office/drawing/2014/main" id="{747543CD-BAFA-0653-B2BD-8A0A7891228D}"/>
              </a:ext>
            </a:extLst>
          </p:cNvPr>
          <p:cNvSpPr>
            <a:spLocks noGrp="1"/>
          </p:cNvSpPr>
          <p:nvPr>
            <p:ph sz="half" idx="10"/>
          </p:nvPr>
        </p:nvSpPr>
        <p:spPr>
          <a:xfrm>
            <a:off x="4000290" y="3846594"/>
            <a:ext cx="4092470" cy="3016658"/>
          </a:xfrm>
          <a:solidFill>
            <a:schemeClr val="accent6"/>
          </a:solidFill>
        </p:spPr>
        <p:txBody>
          <a:bodyPr lIns="144000" tIns="144000" rIns="144000" bIns="144000"/>
          <a:lstStyle>
            <a:lvl1pPr marL="0" indent="0">
              <a:lnSpc>
                <a:spcPct val="100000"/>
              </a:lnSpc>
              <a:buNone/>
              <a:defRPr sz="20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p:txBody>
      </p:sp>
      <p:sp>
        <p:nvSpPr>
          <p:cNvPr id="10" name="Content Placeholder 2">
            <a:extLst>
              <a:ext uri="{FF2B5EF4-FFF2-40B4-BE49-F238E27FC236}">
                <a16:creationId xmlns:a16="http://schemas.microsoft.com/office/drawing/2014/main" id="{57D73496-939E-1C93-F042-22462436C865}"/>
              </a:ext>
            </a:extLst>
          </p:cNvPr>
          <p:cNvSpPr>
            <a:spLocks noGrp="1"/>
          </p:cNvSpPr>
          <p:nvPr>
            <p:ph sz="half" idx="11"/>
          </p:nvPr>
        </p:nvSpPr>
        <p:spPr>
          <a:xfrm>
            <a:off x="8099530" y="3846594"/>
            <a:ext cx="4092470" cy="3016658"/>
          </a:xfrm>
          <a:solidFill>
            <a:schemeClr val="accent1"/>
          </a:solidFill>
        </p:spPr>
        <p:txBody>
          <a:bodyPr lIns="144000" tIns="144000" rIns="144000" bIns="144000"/>
          <a:lstStyle>
            <a:lvl1pPr marL="0" indent="0">
              <a:lnSpc>
                <a:spcPct val="100000"/>
              </a:lnSpc>
              <a:buNone/>
              <a:defRPr sz="18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p:txBody>
      </p:sp>
      <p:sp>
        <p:nvSpPr>
          <p:cNvPr id="11" name="Content Placeholder 2">
            <a:extLst>
              <a:ext uri="{FF2B5EF4-FFF2-40B4-BE49-F238E27FC236}">
                <a16:creationId xmlns:a16="http://schemas.microsoft.com/office/drawing/2014/main" id="{87DE998E-09BC-EB03-A108-9F447F1F9906}"/>
              </a:ext>
            </a:extLst>
          </p:cNvPr>
          <p:cNvSpPr>
            <a:spLocks noGrp="1"/>
          </p:cNvSpPr>
          <p:nvPr>
            <p:ph sz="half" idx="12"/>
          </p:nvPr>
        </p:nvSpPr>
        <p:spPr>
          <a:xfrm>
            <a:off x="8099530" y="421467"/>
            <a:ext cx="4092470" cy="3016658"/>
          </a:xfrm>
          <a:solidFill>
            <a:schemeClr val="accent2"/>
          </a:solidFill>
        </p:spPr>
        <p:txBody>
          <a:bodyPr lIns="144000" tIns="144000" rIns="144000" bIns="144000"/>
          <a:lstStyle>
            <a:lvl1pPr marL="0" indent="0">
              <a:lnSpc>
                <a:spcPct val="100000"/>
              </a:lnSpc>
              <a:buNone/>
              <a:defRPr sz="18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p:txBody>
      </p:sp>
      <p:sp>
        <p:nvSpPr>
          <p:cNvPr id="12" name="Content Placeholder 2">
            <a:extLst>
              <a:ext uri="{FF2B5EF4-FFF2-40B4-BE49-F238E27FC236}">
                <a16:creationId xmlns:a16="http://schemas.microsoft.com/office/drawing/2014/main" id="{89012BC7-4B44-8E83-CE76-1F1ED31E89E3}"/>
              </a:ext>
            </a:extLst>
          </p:cNvPr>
          <p:cNvSpPr>
            <a:spLocks noGrp="1"/>
          </p:cNvSpPr>
          <p:nvPr>
            <p:ph sz="half" idx="13" hasCustomPrompt="1"/>
          </p:nvPr>
        </p:nvSpPr>
        <p:spPr>
          <a:xfrm>
            <a:off x="3999062" y="0"/>
            <a:ext cx="4088156" cy="409486"/>
          </a:xfrm>
          <a:solidFill>
            <a:schemeClr val="accent3">
              <a:lumMod val="75000"/>
            </a:schemeClr>
          </a:solidFill>
        </p:spPr>
        <p:txBody>
          <a:bodyPr lIns="144000" tIns="144000" rIns="144000" bIns="144000" anchor="ctr">
            <a:noAutofit/>
          </a:bodyPr>
          <a:lstStyle>
            <a:lvl1pPr marL="0" indent="0">
              <a:lnSpc>
                <a:spcPct val="100000"/>
              </a:lnSpc>
              <a:buNone/>
              <a:defRPr sz="18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En kort fængende rubrik</a:t>
            </a:r>
          </a:p>
        </p:txBody>
      </p:sp>
      <p:sp>
        <p:nvSpPr>
          <p:cNvPr id="13" name="Content Placeholder 2">
            <a:extLst>
              <a:ext uri="{FF2B5EF4-FFF2-40B4-BE49-F238E27FC236}">
                <a16:creationId xmlns:a16="http://schemas.microsoft.com/office/drawing/2014/main" id="{C636E6D6-5068-6743-D260-3555E9865F6D}"/>
              </a:ext>
            </a:extLst>
          </p:cNvPr>
          <p:cNvSpPr>
            <a:spLocks noGrp="1"/>
          </p:cNvSpPr>
          <p:nvPr>
            <p:ph sz="half" idx="14" hasCustomPrompt="1"/>
          </p:nvPr>
        </p:nvSpPr>
        <p:spPr>
          <a:xfrm>
            <a:off x="3999062" y="3431919"/>
            <a:ext cx="4088156" cy="409486"/>
          </a:xfrm>
          <a:solidFill>
            <a:schemeClr val="accent6">
              <a:lumMod val="75000"/>
            </a:schemeClr>
          </a:solidFill>
        </p:spPr>
        <p:txBody>
          <a:bodyPr lIns="144000" tIns="144000" rIns="144000" bIns="144000" anchor="ctr">
            <a:noAutofit/>
          </a:bodyPr>
          <a:lstStyle>
            <a:lvl1pPr marL="0" indent="0">
              <a:lnSpc>
                <a:spcPct val="100000"/>
              </a:lnSpc>
              <a:buNone/>
              <a:defRPr sz="18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En kort fængende rubrik</a:t>
            </a:r>
          </a:p>
        </p:txBody>
      </p:sp>
      <p:sp>
        <p:nvSpPr>
          <p:cNvPr id="14" name="Content Placeholder 2">
            <a:extLst>
              <a:ext uri="{FF2B5EF4-FFF2-40B4-BE49-F238E27FC236}">
                <a16:creationId xmlns:a16="http://schemas.microsoft.com/office/drawing/2014/main" id="{25E90D26-5970-64AA-2D18-0BEC4DCA90B6}"/>
              </a:ext>
            </a:extLst>
          </p:cNvPr>
          <p:cNvSpPr>
            <a:spLocks noGrp="1"/>
          </p:cNvSpPr>
          <p:nvPr>
            <p:ph sz="half" idx="15" hasCustomPrompt="1"/>
          </p:nvPr>
        </p:nvSpPr>
        <p:spPr>
          <a:xfrm>
            <a:off x="8098302" y="3431919"/>
            <a:ext cx="4088156" cy="409486"/>
          </a:xfrm>
          <a:solidFill>
            <a:schemeClr val="accent1">
              <a:lumMod val="75000"/>
            </a:schemeClr>
          </a:solidFill>
        </p:spPr>
        <p:txBody>
          <a:bodyPr lIns="144000" tIns="144000" rIns="144000" bIns="144000" anchor="ctr">
            <a:noAutofit/>
          </a:bodyPr>
          <a:lstStyle>
            <a:lvl1pPr marL="0" indent="0">
              <a:lnSpc>
                <a:spcPct val="100000"/>
              </a:lnSpc>
              <a:buNone/>
              <a:defRPr sz="18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En kort fængende rubrik</a:t>
            </a:r>
          </a:p>
        </p:txBody>
      </p:sp>
      <p:sp>
        <p:nvSpPr>
          <p:cNvPr id="15" name="Content Placeholder 2">
            <a:extLst>
              <a:ext uri="{FF2B5EF4-FFF2-40B4-BE49-F238E27FC236}">
                <a16:creationId xmlns:a16="http://schemas.microsoft.com/office/drawing/2014/main" id="{632EAE6D-2630-1D77-6BD3-2F1DB826A81C}"/>
              </a:ext>
            </a:extLst>
          </p:cNvPr>
          <p:cNvSpPr>
            <a:spLocks noGrp="1"/>
          </p:cNvSpPr>
          <p:nvPr>
            <p:ph sz="half" idx="16" hasCustomPrompt="1"/>
          </p:nvPr>
        </p:nvSpPr>
        <p:spPr>
          <a:xfrm>
            <a:off x="8098302" y="0"/>
            <a:ext cx="4088156" cy="409486"/>
          </a:xfrm>
          <a:solidFill>
            <a:schemeClr val="accent2">
              <a:lumMod val="75000"/>
            </a:schemeClr>
          </a:solidFill>
        </p:spPr>
        <p:txBody>
          <a:bodyPr lIns="144000" tIns="144000" rIns="144000" bIns="144000" anchor="ctr">
            <a:noAutofit/>
          </a:bodyPr>
          <a:lstStyle>
            <a:lvl1pPr marL="0" indent="0">
              <a:lnSpc>
                <a:spcPct val="100000"/>
              </a:lnSpc>
              <a:buNone/>
              <a:defRPr sz="18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En kort fængende rubrik</a:t>
            </a:r>
          </a:p>
        </p:txBody>
      </p:sp>
      <p:sp>
        <p:nvSpPr>
          <p:cNvPr id="19" name="Pladsholder til tekst 18">
            <a:extLst>
              <a:ext uri="{FF2B5EF4-FFF2-40B4-BE49-F238E27FC236}">
                <a16:creationId xmlns:a16="http://schemas.microsoft.com/office/drawing/2014/main" id="{B233739D-588F-A26A-447E-024E6073DEBE}"/>
              </a:ext>
            </a:extLst>
          </p:cNvPr>
          <p:cNvSpPr>
            <a:spLocks noGrp="1"/>
          </p:cNvSpPr>
          <p:nvPr>
            <p:ph type="body" sz="quarter" idx="17" hasCustomPrompt="1"/>
          </p:nvPr>
        </p:nvSpPr>
        <p:spPr>
          <a:xfrm>
            <a:off x="280988" y="2563813"/>
            <a:ext cx="3316287" cy="557759"/>
          </a:xfrm>
        </p:spPr>
        <p:txBody>
          <a:bodyPr>
            <a:normAutofit/>
          </a:bodyPr>
          <a:lstStyle>
            <a:lvl1pPr marL="0" indent="0">
              <a:buNone/>
              <a:defRPr sz="1800" b="1"/>
            </a:lvl1pPr>
            <a:lvl2pPr marL="457223" indent="0">
              <a:buNone/>
              <a:defRPr/>
            </a:lvl2pPr>
            <a:lvl3pPr marL="914446" indent="0">
              <a:buNone/>
              <a:defRPr/>
            </a:lvl3pPr>
            <a:lvl4pPr marL="1371669" indent="0">
              <a:buNone/>
              <a:defRPr/>
            </a:lvl4pPr>
            <a:lvl5pPr marL="1828892" indent="0">
              <a:buNone/>
              <a:defRPr/>
            </a:lvl5pPr>
          </a:lstStyle>
          <a:p>
            <a:pPr lvl="0"/>
            <a:r>
              <a:rPr lang="da-DK"/>
              <a:t>Kort uddybende tekst</a:t>
            </a:r>
          </a:p>
        </p:txBody>
      </p:sp>
      <p:sp>
        <p:nvSpPr>
          <p:cNvPr id="21" name="Pladsholder til tekst 20">
            <a:extLst>
              <a:ext uri="{FF2B5EF4-FFF2-40B4-BE49-F238E27FC236}">
                <a16:creationId xmlns:a16="http://schemas.microsoft.com/office/drawing/2014/main" id="{9C714381-1C77-104F-6004-FBF7162A343D}"/>
              </a:ext>
            </a:extLst>
          </p:cNvPr>
          <p:cNvSpPr>
            <a:spLocks noGrp="1"/>
          </p:cNvSpPr>
          <p:nvPr>
            <p:ph type="body" sz="quarter" idx="18" hasCustomPrompt="1"/>
          </p:nvPr>
        </p:nvSpPr>
        <p:spPr>
          <a:xfrm>
            <a:off x="280988" y="3236913"/>
            <a:ext cx="3316287" cy="3132137"/>
          </a:xfrm>
        </p:spPr>
        <p:txBody>
          <a:bodyPr>
            <a:normAutofit/>
          </a:bodyPr>
          <a:lstStyle>
            <a:lvl1pPr marL="0" indent="0">
              <a:buNone/>
              <a:defRPr sz="1600">
                <a:latin typeface="+mj-lt"/>
              </a:defRPr>
            </a:lvl1pPr>
            <a:lvl2pPr marL="457223" indent="0">
              <a:buNone/>
              <a:defRPr sz="1800"/>
            </a:lvl2pPr>
            <a:lvl3pPr marL="914446" indent="0">
              <a:buNone/>
              <a:defRPr sz="1600"/>
            </a:lvl3pPr>
            <a:lvl4pPr marL="1371669" indent="0">
              <a:buNone/>
              <a:defRPr sz="1400"/>
            </a:lvl4pPr>
            <a:lvl5pPr marL="1828892" indent="0">
              <a:buNone/>
              <a:defRPr sz="1400"/>
            </a:lvl5pPr>
          </a:lstStyle>
          <a:p>
            <a:pPr lvl="0"/>
            <a:r>
              <a:rPr lang="da-DK"/>
              <a:t>Indsæt tekst</a:t>
            </a:r>
          </a:p>
        </p:txBody>
      </p:sp>
    </p:spTree>
    <p:extLst>
      <p:ext uri="{BB962C8B-B14F-4D97-AF65-F5344CB8AC3E}">
        <p14:creationId xmlns:p14="http://schemas.microsoft.com/office/powerpoint/2010/main" val="1560326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kstside med faktaboks">
    <p:spTree>
      <p:nvGrpSpPr>
        <p:cNvPr id="1" name=""/>
        <p:cNvGrpSpPr/>
        <p:nvPr/>
      </p:nvGrpSpPr>
      <p:grpSpPr>
        <a:xfrm>
          <a:off x="0" y="0"/>
          <a:ext cx="0" cy="0"/>
          <a:chOff x="0" y="0"/>
          <a:chExt cx="0" cy="0"/>
        </a:xfrm>
      </p:grpSpPr>
      <p:sp>
        <p:nvSpPr>
          <p:cNvPr id="5" name="Pladsholder til billede 4">
            <a:extLst>
              <a:ext uri="{FF2B5EF4-FFF2-40B4-BE49-F238E27FC236}">
                <a16:creationId xmlns:a16="http://schemas.microsoft.com/office/drawing/2014/main" id="{46713635-B76C-85BD-6200-8BCE217803C3}"/>
              </a:ext>
            </a:extLst>
          </p:cNvPr>
          <p:cNvSpPr>
            <a:spLocks noGrp="1"/>
          </p:cNvSpPr>
          <p:nvPr>
            <p:ph type="pic" sz="quarter" idx="19"/>
          </p:nvPr>
        </p:nvSpPr>
        <p:spPr>
          <a:xfrm>
            <a:off x="0" y="0"/>
            <a:ext cx="12192000" cy="6858000"/>
          </a:xfrm>
        </p:spPr>
        <p:txBody>
          <a:bodyPr/>
          <a:lstStyle>
            <a:lvl1pPr marL="0" indent="0" algn="r">
              <a:buNone/>
              <a:defRPr>
                <a:solidFill>
                  <a:schemeClr val="bg2">
                    <a:lumMod val="50000"/>
                  </a:schemeClr>
                </a:solidFill>
                <a:latin typeface="+mj-lt"/>
              </a:defRPr>
            </a:lvl1pPr>
          </a:lstStyle>
          <a:p>
            <a:r>
              <a:rPr lang="da-DK"/>
              <a:t>Klik på ikonet for at tilføje et billede</a:t>
            </a:r>
          </a:p>
        </p:txBody>
      </p:sp>
      <p:sp>
        <p:nvSpPr>
          <p:cNvPr id="18" name="Pladsholder til indhold 17">
            <a:extLst>
              <a:ext uri="{FF2B5EF4-FFF2-40B4-BE49-F238E27FC236}">
                <a16:creationId xmlns:a16="http://schemas.microsoft.com/office/drawing/2014/main" id="{EEB07FE6-55D4-9CA4-69A7-7C8627D9837D}"/>
              </a:ext>
            </a:extLst>
          </p:cNvPr>
          <p:cNvSpPr>
            <a:spLocks noGrp="1"/>
          </p:cNvSpPr>
          <p:nvPr>
            <p:ph sz="quarter" idx="20"/>
          </p:nvPr>
        </p:nvSpPr>
        <p:spPr>
          <a:xfrm>
            <a:off x="1" y="0"/>
            <a:ext cx="3962400" cy="6858000"/>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lvl1pPr marL="0" indent="0">
              <a:buNone/>
              <a:defRPr sz="500"/>
            </a:lvl1pPr>
          </a:lstStyle>
          <a:p>
            <a:pPr lvl="0"/>
            <a:r>
              <a:rPr lang="da-DK"/>
              <a:t>Klik for at redigere teksttypografierne i masteren</a:t>
            </a:r>
          </a:p>
        </p:txBody>
      </p:sp>
      <p:sp>
        <p:nvSpPr>
          <p:cNvPr id="2" name="Title 1"/>
          <p:cNvSpPr>
            <a:spLocks noGrp="1"/>
          </p:cNvSpPr>
          <p:nvPr>
            <p:ph type="title" hasCustomPrompt="1"/>
          </p:nvPr>
        </p:nvSpPr>
        <p:spPr>
          <a:xfrm>
            <a:off x="281152" y="330730"/>
            <a:ext cx="3315736" cy="2118337"/>
          </a:xfrm>
        </p:spPr>
        <p:txBody>
          <a:bodyPr>
            <a:noAutofit/>
          </a:bodyPr>
          <a:lstStyle>
            <a:lvl1pPr>
              <a:defRPr sz="4800">
                <a:solidFill>
                  <a:schemeClr val="bg1"/>
                </a:solidFill>
              </a:defRPr>
            </a:lvl1pPr>
          </a:lstStyle>
          <a:p>
            <a:r>
              <a:rPr lang="da-DK"/>
              <a:t>Spændende</a:t>
            </a:r>
            <a:br>
              <a:rPr lang="da-DK"/>
            </a:br>
            <a:r>
              <a:rPr lang="da-DK"/>
              <a:t>rubrik i </a:t>
            </a:r>
            <a:br>
              <a:rPr lang="da-DK"/>
            </a:br>
            <a:r>
              <a:rPr lang="da-DK"/>
              <a:t>3 dæk</a:t>
            </a:r>
            <a:endParaRPr lang="en-US"/>
          </a:p>
        </p:txBody>
      </p:sp>
      <p:sp>
        <p:nvSpPr>
          <p:cNvPr id="19" name="Pladsholder til tekst 18">
            <a:extLst>
              <a:ext uri="{FF2B5EF4-FFF2-40B4-BE49-F238E27FC236}">
                <a16:creationId xmlns:a16="http://schemas.microsoft.com/office/drawing/2014/main" id="{B233739D-588F-A26A-447E-024E6073DEBE}"/>
              </a:ext>
            </a:extLst>
          </p:cNvPr>
          <p:cNvSpPr>
            <a:spLocks noGrp="1"/>
          </p:cNvSpPr>
          <p:nvPr>
            <p:ph type="body" sz="quarter" idx="17" hasCustomPrompt="1"/>
          </p:nvPr>
        </p:nvSpPr>
        <p:spPr>
          <a:xfrm>
            <a:off x="280988" y="2563813"/>
            <a:ext cx="3316287" cy="557759"/>
          </a:xfrm>
        </p:spPr>
        <p:txBody>
          <a:bodyPr>
            <a:normAutofit/>
          </a:bodyPr>
          <a:lstStyle>
            <a:lvl1pPr marL="0" indent="0">
              <a:buNone/>
              <a:defRPr sz="1800" b="1">
                <a:solidFill>
                  <a:schemeClr val="bg1"/>
                </a:solidFill>
              </a:defRPr>
            </a:lvl1pPr>
            <a:lvl2pPr marL="457223" indent="0">
              <a:buNone/>
              <a:defRPr/>
            </a:lvl2pPr>
            <a:lvl3pPr marL="914446" indent="0">
              <a:buNone/>
              <a:defRPr/>
            </a:lvl3pPr>
            <a:lvl4pPr marL="1371669" indent="0">
              <a:buNone/>
              <a:defRPr/>
            </a:lvl4pPr>
            <a:lvl5pPr marL="1828892" indent="0">
              <a:buNone/>
              <a:defRPr/>
            </a:lvl5pPr>
          </a:lstStyle>
          <a:p>
            <a:pPr lvl="0"/>
            <a:r>
              <a:rPr lang="da-DK"/>
              <a:t>Kort uddybende tekst</a:t>
            </a:r>
          </a:p>
        </p:txBody>
      </p:sp>
      <p:sp>
        <p:nvSpPr>
          <p:cNvPr id="21" name="Pladsholder til tekst 20">
            <a:extLst>
              <a:ext uri="{FF2B5EF4-FFF2-40B4-BE49-F238E27FC236}">
                <a16:creationId xmlns:a16="http://schemas.microsoft.com/office/drawing/2014/main" id="{9C714381-1C77-104F-6004-FBF7162A343D}"/>
              </a:ext>
            </a:extLst>
          </p:cNvPr>
          <p:cNvSpPr>
            <a:spLocks noGrp="1"/>
          </p:cNvSpPr>
          <p:nvPr>
            <p:ph type="body" sz="quarter" idx="18" hasCustomPrompt="1"/>
          </p:nvPr>
        </p:nvSpPr>
        <p:spPr>
          <a:xfrm>
            <a:off x="280988" y="3236913"/>
            <a:ext cx="3316287" cy="3132137"/>
          </a:xfrm>
        </p:spPr>
        <p:txBody>
          <a:bodyPr>
            <a:normAutofit/>
          </a:bodyPr>
          <a:lstStyle>
            <a:lvl1pPr marL="0" indent="0">
              <a:buNone/>
              <a:defRPr sz="1600">
                <a:solidFill>
                  <a:schemeClr val="bg1"/>
                </a:solidFill>
                <a:latin typeface="+mj-lt"/>
              </a:defRPr>
            </a:lvl1pPr>
            <a:lvl2pPr marL="457223" indent="0">
              <a:buNone/>
              <a:defRPr sz="1800"/>
            </a:lvl2pPr>
            <a:lvl3pPr marL="914446" indent="0">
              <a:buNone/>
              <a:defRPr sz="1600"/>
            </a:lvl3pPr>
            <a:lvl4pPr marL="1371669" indent="0">
              <a:buNone/>
              <a:defRPr sz="1400"/>
            </a:lvl4pPr>
            <a:lvl5pPr marL="1828892" indent="0">
              <a:buNone/>
              <a:defRPr sz="1400"/>
            </a:lvl5pPr>
          </a:lstStyle>
          <a:p>
            <a:pPr lvl="0"/>
            <a:r>
              <a:rPr lang="da-DK"/>
              <a:t>Indsæt tekst</a:t>
            </a:r>
          </a:p>
        </p:txBody>
      </p:sp>
    </p:spTree>
    <p:extLst>
      <p:ext uri="{BB962C8B-B14F-4D97-AF65-F5344CB8AC3E}">
        <p14:creationId xmlns:p14="http://schemas.microsoft.com/office/powerpoint/2010/main" val="1598601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i to spal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6"/>
            <a:ext cx="10515600" cy="1325563"/>
          </a:xfrm>
        </p:spPr>
        <p:txBody>
          <a:bodyPr/>
          <a:lstStyle>
            <a:lvl1pPr>
              <a:defRPr>
                <a:solidFill>
                  <a:schemeClr val="tx1"/>
                </a:solidFill>
              </a:defRPr>
            </a:lvl1pPr>
          </a:lstStyle>
          <a:p>
            <a:r>
              <a:rPr lang="da-DK"/>
              <a:t>Rubrik</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9" y="2505075"/>
            <a:ext cx="5157787" cy="3684588"/>
          </a:xfrm>
        </p:spPr>
        <p:txBody>
          <a:bodyPr numCol="2"/>
          <a:lstStyle>
            <a:lvl1pPr marL="0" indent="0">
              <a:buFontTx/>
              <a:buNone/>
              <a:defRPr/>
            </a:lvl1pPr>
          </a:lstStyle>
          <a:p>
            <a:pPr lvl="0"/>
            <a:r>
              <a:rPr lang="da-DK"/>
              <a:t>Klik for at redigere teksttypografierne i masteren</a:t>
            </a:r>
          </a:p>
        </p:txBody>
      </p:sp>
      <p:sp>
        <p:nvSpPr>
          <p:cNvPr id="10" name="Content Placeholder 3">
            <a:extLst>
              <a:ext uri="{FF2B5EF4-FFF2-40B4-BE49-F238E27FC236}">
                <a16:creationId xmlns:a16="http://schemas.microsoft.com/office/drawing/2014/main" id="{1DA0AC8B-3C5E-8F5E-36C7-55DF7C30795C}"/>
              </a:ext>
            </a:extLst>
          </p:cNvPr>
          <p:cNvSpPr>
            <a:spLocks noGrp="1"/>
          </p:cNvSpPr>
          <p:nvPr>
            <p:ph sz="half" idx="13"/>
          </p:nvPr>
        </p:nvSpPr>
        <p:spPr>
          <a:xfrm>
            <a:off x="6194426" y="2505075"/>
            <a:ext cx="5157787" cy="3684588"/>
          </a:xfrm>
        </p:spPr>
        <p:txBody>
          <a:bodyPr numCol="2"/>
          <a:lstStyle>
            <a:lvl1pPr marL="0" indent="0">
              <a:buFontTx/>
              <a:buNone/>
              <a:defRPr/>
            </a:lvl1pPr>
          </a:lstStyle>
          <a:p>
            <a:pPr lvl="0"/>
            <a:r>
              <a:rPr lang="da-DK"/>
              <a:t>Klik for at redigere teksttypografierne i masteren</a:t>
            </a:r>
          </a:p>
        </p:txBody>
      </p:sp>
      <p:pic>
        <p:nvPicPr>
          <p:cNvPr id="5" name="Billede 4">
            <a:extLst>
              <a:ext uri="{FF2B5EF4-FFF2-40B4-BE49-F238E27FC236}">
                <a16:creationId xmlns:a16="http://schemas.microsoft.com/office/drawing/2014/main" id="{16AB89A4-F43F-99F6-54F5-6874070025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3095887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m side">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AE8FBB6-9754-694E-A3FF-2F3375CAB18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1364086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slutning">
    <p:bg>
      <p:bgPr>
        <a:solidFill>
          <a:schemeClr val="accent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838199" y="5202238"/>
            <a:ext cx="3260725" cy="1655762"/>
          </a:xfrm>
        </p:spPr>
        <p:txBody>
          <a:bodyPr>
            <a:normAutofit/>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Ansvarlig</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p:nvPr>
        </p:nvSpPr>
        <p:spPr>
          <a:xfrm>
            <a:off x="872778" y="1652150"/>
            <a:ext cx="10515600" cy="1325563"/>
          </a:xfrm>
        </p:spPr>
        <p:txBody>
          <a:bodyPr/>
          <a:lstStyle>
            <a:lvl1pPr algn="ctr">
              <a:defRPr>
                <a:solidFill>
                  <a:schemeClr val="bg1"/>
                </a:solidFill>
              </a:defRPr>
            </a:lvl1pPr>
          </a:lstStyle>
          <a:p>
            <a:r>
              <a:rPr lang="da-DK"/>
              <a:t>Klik for at redigere titeltypografien i masteren</a:t>
            </a:r>
          </a:p>
        </p:txBody>
      </p:sp>
      <p:sp>
        <p:nvSpPr>
          <p:cNvPr id="8" name="Pladsholder til tekst 7">
            <a:extLst>
              <a:ext uri="{FF2B5EF4-FFF2-40B4-BE49-F238E27FC236}">
                <a16:creationId xmlns:a16="http://schemas.microsoft.com/office/drawing/2014/main" id="{CD97DFA7-607E-7740-0BD3-5C4EFFA411A7}"/>
              </a:ext>
            </a:extLst>
          </p:cNvPr>
          <p:cNvSpPr>
            <a:spLocks noGrp="1"/>
          </p:cNvSpPr>
          <p:nvPr>
            <p:ph type="body" sz="quarter" idx="10" hasCustomPrompt="1"/>
          </p:nvPr>
        </p:nvSpPr>
        <p:spPr>
          <a:xfrm>
            <a:off x="4805361" y="5202238"/>
            <a:ext cx="2581275" cy="1182255"/>
          </a:xfrm>
        </p:spPr>
        <p:txBody>
          <a:bodyPr>
            <a:normAutofit/>
          </a:bodyPr>
          <a:lstStyle>
            <a:lvl1pPr marL="0" indent="0" algn="ctr">
              <a:buNone/>
              <a:defRPr sz="2400">
                <a:solidFill>
                  <a:schemeClr val="bg1"/>
                </a:solidFill>
              </a:defRPr>
            </a:lvl1pPr>
          </a:lstStyle>
          <a:p>
            <a:pPr lvl="0"/>
            <a:r>
              <a:rPr lang="da-DK"/>
              <a:t>Telefonnummer</a:t>
            </a:r>
          </a:p>
        </p:txBody>
      </p:sp>
      <p:sp>
        <p:nvSpPr>
          <p:cNvPr id="10" name="Pladsholder til tekst 9">
            <a:extLst>
              <a:ext uri="{FF2B5EF4-FFF2-40B4-BE49-F238E27FC236}">
                <a16:creationId xmlns:a16="http://schemas.microsoft.com/office/drawing/2014/main" id="{FE1DCDA2-F111-4F03-0B0D-214027C03FB0}"/>
              </a:ext>
            </a:extLst>
          </p:cNvPr>
          <p:cNvSpPr>
            <a:spLocks noGrp="1"/>
          </p:cNvSpPr>
          <p:nvPr>
            <p:ph type="body" sz="quarter" idx="11" hasCustomPrompt="1"/>
          </p:nvPr>
        </p:nvSpPr>
        <p:spPr>
          <a:xfrm>
            <a:off x="8093073" y="5168809"/>
            <a:ext cx="2998997" cy="1182255"/>
          </a:xfrm>
        </p:spPr>
        <p:txBody>
          <a:bodyPr>
            <a:normAutofit/>
          </a:bodyPr>
          <a:lstStyle>
            <a:lvl1pPr marL="0" indent="0" algn="ctr">
              <a:buNone/>
              <a:defRPr sz="2400">
                <a:solidFill>
                  <a:schemeClr val="bg1"/>
                </a:solidFill>
              </a:defRPr>
            </a:lvl1pPr>
          </a:lstStyle>
          <a:p>
            <a:pPr lvl="0"/>
            <a:r>
              <a:rPr lang="da-DK"/>
              <a:t>Mail</a:t>
            </a:r>
          </a:p>
        </p:txBody>
      </p:sp>
      <p:pic>
        <p:nvPicPr>
          <p:cNvPr id="12" name="Grafik 11" descr="Bruger kontur">
            <a:extLst>
              <a:ext uri="{FF2B5EF4-FFF2-40B4-BE49-F238E27FC236}">
                <a16:creationId xmlns:a16="http://schemas.microsoft.com/office/drawing/2014/main" id="{CAEF03BE-993A-9329-46A7-AFA0DFBE90C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072074" y="4391078"/>
            <a:ext cx="853687" cy="853687"/>
          </a:xfrm>
          <a:prstGeom prst="rect">
            <a:avLst/>
          </a:prstGeom>
        </p:spPr>
      </p:pic>
      <p:pic>
        <p:nvPicPr>
          <p:cNvPr id="15" name="Grafik 14" descr="Telefonrør kontur">
            <a:extLst>
              <a:ext uri="{FF2B5EF4-FFF2-40B4-BE49-F238E27FC236}">
                <a16:creationId xmlns:a16="http://schemas.microsoft.com/office/drawing/2014/main" id="{3E1C6FB4-7F5F-68C4-7F5D-1196AD6345A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7559" y="4391079"/>
            <a:ext cx="862780" cy="862780"/>
          </a:xfrm>
          <a:prstGeom prst="rect">
            <a:avLst/>
          </a:prstGeom>
        </p:spPr>
      </p:pic>
      <p:pic>
        <p:nvPicPr>
          <p:cNvPr id="18" name="Grafik 17" descr="Send kontur">
            <a:extLst>
              <a:ext uri="{FF2B5EF4-FFF2-40B4-BE49-F238E27FC236}">
                <a16:creationId xmlns:a16="http://schemas.microsoft.com/office/drawing/2014/main" id="{20735827-5AAE-1723-AC4F-8631A96E2FA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32136" y="4291450"/>
            <a:ext cx="914400" cy="914400"/>
          </a:xfrm>
          <a:prstGeom prst="rect">
            <a:avLst/>
          </a:prstGeom>
        </p:spPr>
      </p:pic>
      <p:cxnSp>
        <p:nvCxnSpPr>
          <p:cNvPr id="21" name="Lige forbindelse 20">
            <a:extLst>
              <a:ext uri="{FF2B5EF4-FFF2-40B4-BE49-F238E27FC236}">
                <a16:creationId xmlns:a16="http://schemas.microsoft.com/office/drawing/2014/main" id="{E02506B9-3672-2CA5-ADEA-698153D7BAE5}"/>
              </a:ext>
            </a:extLst>
          </p:cNvPr>
          <p:cNvCxnSpPr/>
          <p:nvPr userDrawn="1"/>
        </p:nvCxnSpPr>
        <p:spPr>
          <a:xfrm>
            <a:off x="838200" y="4115836"/>
            <a:ext cx="10515600" cy="0"/>
          </a:xfrm>
          <a:prstGeom prst="line">
            <a:avLst/>
          </a:prstGeom>
          <a:ln>
            <a:solidFill>
              <a:schemeClr val="bg1"/>
            </a:solidFill>
          </a:ln>
        </p:spPr>
        <p:style>
          <a:lnRef idx="1">
            <a:schemeClr val="accent2"/>
          </a:lnRef>
          <a:fillRef idx="0">
            <a:schemeClr val="accent2"/>
          </a:fillRef>
          <a:effectRef idx="0">
            <a:schemeClr val="accent2"/>
          </a:effectRef>
          <a:fontRef idx="minor">
            <a:schemeClr val="tx1"/>
          </a:fontRef>
        </p:style>
      </p:cxnSp>
      <p:pic>
        <p:nvPicPr>
          <p:cNvPr id="2" name="Billede 1">
            <a:extLst>
              <a:ext uri="{FF2B5EF4-FFF2-40B4-BE49-F238E27FC236}">
                <a16:creationId xmlns:a16="http://schemas.microsoft.com/office/drawing/2014/main" id="{2591A161-205E-C82E-0B51-2B73B50F3F3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3323976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rugerdefineret layout">
    <p:spTree>
      <p:nvGrpSpPr>
        <p:cNvPr id="1" name=""/>
        <p:cNvGrpSpPr/>
        <p:nvPr/>
      </p:nvGrpSpPr>
      <p:grpSpPr>
        <a:xfrm>
          <a:off x="0" y="0"/>
          <a:ext cx="0" cy="0"/>
          <a:chOff x="0" y="0"/>
          <a:chExt cx="0" cy="0"/>
        </a:xfrm>
      </p:grpSpPr>
      <p:pic>
        <p:nvPicPr>
          <p:cNvPr id="2" name="Billede 4" descr="forsid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3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3AA29-AFA5-43EA-8FB4-6624C68DE9FB}" type="datetimeFigureOut">
              <a:rPr lang="da-DK" smtClean="0"/>
              <a:t>07-10-2026</a:t>
            </a:fld>
            <a:endParaRPr lang="da-DK"/>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B9AF7D-E9E2-4AB3-BA6C-52A1FFC6F096}" type="slidenum">
              <a:rPr lang="da-DK" smtClean="0"/>
              <a:t>‹nr.›</a:t>
            </a:fld>
            <a:endParaRPr lang="da-DK"/>
          </a:p>
        </p:txBody>
      </p:sp>
    </p:spTree>
    <p:extLst>
      <p:ext uri="{BB962C8B-B14F-4D97-AF65-F5344CB8AC3E}">
        <p14:creationId xmlns:p14="http://schemas.microsoft.com/office/powerpoint/2010/main" val="2776224246"/>
      </p:ext>
    </p:extLst>
  </p:cSld>
  <p:clrMap bg1="lt1" tx1="dk1" bg2="lt2" tx2="dk2" accent1="accent1" accent2="accent2" accent3="accent3" accent4="accent4" accent5="accent5" accent6="accent6" hlink="hlink" folHlink="folHlink"/>
  <p:sldLayoutIdLst>
    <p:sldLayoutId id="2147483702" r:id="rId1"/>
    <p:sldLayoutId id="2147483719" r:id="rId2"/>
    <p:sldLayoutId id="2147483724" r:id="rId3"/>
    <p:sldLayoutId id="2147483713" r:id="rId4"/>
    <p:sldLayoutId id="2147483720" r:id="rId5"/>
    <p:sldLayoutId id="2147483714" r:id="rId6"/>
    <p:sldLayoutId id="2147483721" r:id="rId7"/>
    <p:sldLayoutId id="2147483715" r:id="rId8"/>
    <p:sldLayoutId id="2147483722" r:id="rId9"/>
    <p:sldLayoutId id="2147483716" r:id="rId10"/>
    <p:sldLayoutId id="2147483718" r:id="rId11"/>
    <p:sldLayoutId id="2147483705" r:id="rId12"/>
    <p:sldLayoutId id="2147483725" r:id="rId13"/>
    <p:sldLayoutId id="2147483726" r:id="rId14"/>
    <p:sldLayoutId id="2147483706" r:id="rId15"/>
    <p:sldLayoutId id="2147483717" r:id="rId16"/>
    <p:sldLayoutId id="2147483723" r:id="rId17"/>
    <p:sldLayoutId id="2147483731" r:id="rId18"/>
  </p:sldLayoutIdLst>
  <p:txStyles>
    <p:titleStyle>
      <a:lvl1pPr algn="l" defTabSz="914446"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www.oao.dk/info-sider/regionale-loenforhandlingsudvalg"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8736CC9-AF6B-5824-4BA2-1EB00036BCD3}"/>
              </a:ext>
            </a:extLst>
          </p:cNvPr>
          <p:cNvSpPr txBox="1">
            <a:spLocks/>
          </p:cNvSpPr>
          <p:nvPr/>
        </p:nvSpPr>
        <p:spPr>
          <a:xfrm>
            <a:off x="2404948" y="2774256"/>
            <a:ext cx="7696200" cy="1905000"/>
          </a:xfrm>
          <a:prstGeom prst="rect">
            <a:avLst/>
          </a:prstGeom>
        </p:spPr>
        <p:txBody>
          <a:bodyPr vert="horz" lIns="91440" tIns="45720" rIns="91440" bIns="45720" rtlCol="0" anchor="ctr">
            <a:normAutofit/>
          </a:bodyPr>
          <a:lstStyle>
            <a:lvl1pPr algn="ctr" defTabSz="914446" rtl="0" eaLnBrk="1" latinLnBrk="0" hangingPunct="1">
              <a:lnSpc>
                <a:spcPct val="90000"/>
              </a:lnSpc>
              <a:spcBef>
                <a:spcPct val="0"/>
              </a:spcBef>
              <a:buNone/>
              <a:defRPr sz="6000" b="1" kern="1200">
                <a:solidFill>
                  <a:schemeClr val="bg1"/>
                </a:solidFill>
                <a:latin typeface="+mj-lt"/>
                <a:ea typeface="+mj-ea"/>
                <a:cs typeface="+mj-cs"/>
              </a:defRPr>
            </a:lvl1pPr>
          </a:lstStyle>
          <a:p>
            <a:pPr algn="l">
              <a:lnSpc>
                <a:spcPct val="100000"/>
              </a:lnSpc>
            </a:pPr>
            <a:endParaRPr lang="da-DK" i="1"/>
          </a:p>
        </p:txBody>
      </p:sp>
      <p:grpSp>
        <p:nvGrpSpPr>
          <p:cNvPr id="5" name="Group 15">
            <a:extLst>
              <a:ext uri="{FF2B5EF4-FFF2-40B4-BE49-F238E27FC236}">
                <a16:creationId xmlns:a16="http://schemas.microsoft.com/office/drawing/2014/main" id="{08900450-35BE-5C61-FA37-BAB3B2CDF94A}"/>
              </a:ext>
            </a:extLst>
          </p:cNvPr>
          <p:cNvGrpSpPr/>
          <p:nvPr/>
        </p:nvGrpSpPr>
        <p:grpSpPr>
          <a:xfrm>
            <a:off x="1867745" y="1053596"/>
            <a:ext cx="4228255" cy="1174752"/>
            <a:chOff x="3949256" y="1804987"/>
            <a:chExt cx="1804320" cy="501301"/>
          </a:xfrm>
        </p:grpSpPr>
        <p:sp>
          <p:nvSpPr>
            <p:cNvPr id="6" name="Freeform: Shape 16">
              <a:extLst>
                <a:ext uri="{FF2B5EF4-FFF2-40B4-BE49-F238E27FC236}">
                  <a16:creationId xmlns:a16="http://schemas.microsoft.com/office/drawing/2014/main" id="{09871C27-648A-FE80-A75D-30000301620E}"/>
                </a:ext>
              </a:extLst>
            </p:cNvPr>
            <p:cNvSpPr/>
            <p:nvPr/>
          </p:nvSpPr>
          <p:spPr>
            <a:xfrm>
              <a:off x="3949256" y="2040921"/>
              <a:ext cx="219075" cy="200025"/>
            </a:xfrm>
            <a:custGeom>
              <a:avLst/>
              <a:gdLst>
                <a:gd name="connsiteX0" fmla="*/ 171069 w 219075"/>
                <a:gd name="connsiteY0" fmla="*/ 106108 h 200025"/>
                <a:gd name="connsiteX1" fmla="*/ 167831 w 219075"/>
                <a:gd name="connsiteY1" fmla="*/ 108871 h 200025"/>
                <a:gd name="connsiteX2" fmla="*/ 165068 w 219075"/>
                <a:gd name="connsiteY2" fmla="*/ 109823 h 200025"/>
                <a:gd name="connsiteX3" fmla="*/ 158210 w 219075"/>
                <a:gd name="connsiteY3" fmla="*/ 112109 h 200025"/>
                <a:gd name="connsiteX4" fmla="*/ 156401 w 219075"/>
                <a:gd name="connsiteY4" fmla="*/ 113443 h 200025"/>
                <a:gd name="connsiteX5" fmla="*/ 156401 w 219075"/>
                <a:gd name="connsiteY5" fmla="*/ 114776 h 200025"/>
                <a:gd name="connsiteX6" fmla="*/ 155924 w 219075"/>
                <a:gd name="connsiteY6" fmla="*/ 115252 h 200025"/>
                <a:gd name="connsiteX7" fmla="*/ 153162 w 219075"/>
                <a:gd name="connsiteY7" fmla="*/ 116586 h 200025"/>
                <a:gd name="connsiteX8" fmla="*/ 150876 w 219075"/>
                <a:gd name="connsiteY8" fmla="*/ 117062 h 200025"/>
                <a:gd name="connsiteX9" fmla="*/ 148590 w 219075"/>
                <a:gd name="connsiteY9" fmla="*/ 118015 h 200025"/>
                <a:gd name="connsiteX10" fmla="*/ 145828 w 219075"/>
                <a:gd name="connsiteY10" fmla="*/ 118491 h 200025"/>
                <a:gd name="connsiteX11" fmla="*/ 143066 w 219075"/>
                <a:gd name="connsiteY11" fmla="*/ 118491 h 200025"/>
                <a:gd name="connsiteX12" fmla="*/ 141256 w 219075"/>
                <a:gd name="connsiteY12" fmla="*/ 118967 h 200025"/>
                <a:gd name="connsiteX13" fmla="*/ 140303 w 219075"/>
                <a:gd name="connsiteY13" fmla="*/ 118967 h 200025"/>
                <a:gd name="connsiteX14" fmla="*/ 138494 w 219075"/>
                <a:gd name="connsiteY14" fmla="*/ 119444 h 200025"/>
                <a:gd name="connsiteX15" fmla="*/ 138017 w 219075"/>
                <a:gd name="connsiteY15" fmla="*/ 119444 h 200025"/>
                <a:gd name="connsiteX16" fmla="*/ 136208 w 219075"/>
                <a:gd name="connsiteY16" fmla="*/ 118967 h 200025"/>
                <a:gd name="connsiteX17" fmla="*/ 133922 w 219075"/>
                <a:gd name="connsiteY17" fmla="*/ 119444 h 200025"/>
                <a:gd name="connsiteX18" fmla="*/ 133922 w 219075"/>
                <a:gd name="connsiteY18" fmla="*/ 119920 h 200025"/>
                <a:gd name="connsiteX19" fmla="*/ 132969 w 219075"/>
                <a:gd name="connsiteY19" fmla="*/ 119444 h 200025"/>
                <a:gd name="connsiteX20" fmla="*/ 132493 w 219075"/>
                <a:gd name="connsiteY20" fmla="*/ 119920 h 200025"/>
                <a:gd name="connsiteX21" fmla="*/ 132017 w 219075"/>
                <a:gd name="connsiteY21" fmla="*/ 119444 h 200025"/>
                <a:gd name="connsiteX22" fmla="*/ 130683 w 219075"/>
                <a:gd name="connsiteY22" fmla="*/ 118967 h 200025"/>
                <a:gd name="connsiteX23" fmla="*/ 124301 w 219075"/>
                <a:gd name="connsiteY23" fmla="*/ 118967 h 200025"/>
                <a:gd name="connsiteX24" fmla="*/ 122968 w 219075"/>
                <a:gd name="connsiteY24" fmla="*/ 118491 h 200025"/>
                <a:gd name="connsiteX25" fmla="*/ 119348 w 219075"/>
                <a:gd name="connsiteY25" fmla="*/ 118491 h 200025"/>
                <a:gd name="connsiteX26" fmla="*/ 114776 w 219075"/>
                <a:gd name="connsiteY26" fmla="*/ 117539 h 200025"/>
                <a:gd name="connsiteX27" fmla="*/ 112490 w 219075"/>
                <a:gd name="connsiteY27" fmla="*/ 117062 h 200025"/>
                <a:gd name="connsiteX28" fmla="*/ 111157 w 219075"/>
                <a:gd name="connsiteY28" fmla="*/ 117062 h 200025"/>
                <a:gd name="connsiteX29" fmla="*/ 107537 w 219075"/>
                <a:gd name="connsiteY29" fmla="*/ 116586 h 200025"/>
                <a:gd name="connsiteX30" fmla="*/ 105728 w 219075"/>
                <a:gd name="connsiteY30" fmla="*/ 115633 h 200025"/>
                <a:gd name="connsiteX31" fmla="*/ 105251 w 219075"/>
                <a:gd name="connsiteY31" fmla="*/ 115633 h 200025"/>
                <a:gd name="connsiteX32" fmla="*/ 97060 w 219075"/>
                <a:gd name="connsiteY32" fmla="*/ 112395 h 200025"/>
                <a:gd name="connsiteX33" fmla="*/ 94774 w 219075"/>
                <a:gd name="connsiteY33" fmla="*/ 111443 h 200025"/>
                <a:gd name="connsiteX34" fmla="*/ 92488 w 219075"/>
                <a:gd name="connsiteY34" fmla="*/ 110109 h 200025"/>
                <a:gd name="connsiteX35" fmla="*/ 90678 w 219075"/>
                <a:gd name="connsiteY35" fmla="*/ 108775 h 200025"/>
                <a:gd name="connsiteX36" fmla="*/ 88868 w 219075"/>
                <a:gd name="connsiteY36" fmla="*/ 107442 h 200025"/>
                <a:gd name="connsiteX37" fmla="*/ 88392 w 219075"/>
                <a:gd name="connsiteY37" fmla="*/ 107918 h 200025"/>
                <a:gd name="connsiteX38" fmla="*/ 88392 w 219075"/>
                <a:gd name="connsiteY38" fmla="*/ 109252 h 200025"/>
                <a:gd name="connsiteX39" fmla="*/ 87916 w 219075"/>
                <a:gd name="connsiteY39" fmla="*/ 110585 h 200025"/>
                <a:gd name="connsiteX40" fmla="*/ 85630 w 219075"/>
                <a:gd name="connsiteY40" fmla="*/ 112395 h 200025"/>
                <a:gd name="connsiteX41" fmla="*/ 85630 w 219075"/>
                <a:gd name="connsiteY41" fmla="*/ 113347 h 200025"/>
                <a:gd name="connsiteX42" fmla="*/ 84296 w 219075"/>
                <a:gd name="connsiteY42" fmla="*/ 118396 h 200025"/>
                <a:gd name="connsiteX43" fmla="*/ 83344 w 219075"/>
                <a:gd name="connsiteY43" fmla="*/ 123444 h 200025"/>
                <a:gd name="connsiteX44" fmla="*/ 80582 w 219075"/>
                <a:gd name="connsiteY44" fmla="*/ 127540 h 200025"/>
                <a:gd name="connsiteX45" fmla="*/ 79629 w 219075"/>
                <a:gd name="connsiteY45" fmla="*/ 131159 h 200025"/>
                <a:gd name="connsiteX46" fmla="*/ 79629 w 219075"/>
                <a:gd name="connsiteY46" fmla="*/ 131636 h 200025"/>
                <a:gd name="connsiteX47" fmla="*/ 76391 w 219075"/>
                <a:gd name="connsiteY47" fmla="*/ 137541 h 200025"/>
                <a:gd name="connsiteX48" fmla="*/ 74581 w 219075"/>
                <a:gd name="connsiteY48" fmla="*/ 141637 h 200025"/>
                <a:gd name="connsiteX49" fmla="*/ 74105 w 219075"/>
                <a:gd name="connsiteY49" fmla="*/ 142970 h 200025"/>
                <a:gd name="connsiteX50" fmla="*/ 72771 w 219075"/>
                <a:gd name="connsiteY50" fmla="*/ 147066 h 200025"/>
                <a:gd name="connsiteX51" fmla="*/ 72771 w 219075"/>
                <a:gd name="connsiteY51" fmla="*/ 148399 h 200025"/>
                <a:gd name="connsiteX52" fmla="*/ 70485 w 219075"/>
                <a:gd name="connsiteY52" fmla="*/ 151162 h 200025"/>
                <a:gd name="connsiteX53" fmla="*/ 68199 w 219075"/>
                <a:gd name="connsiteY53" fmla="*/ 154400 h 200025"/>
                <a:gd name="connsiteX54" fmla="*/ 66866 w 219075"/>
                <a:gd name="connsiteY54" fmla="*/ 158020 h 200025"/>
                <a:gd name="connsiteX55" fmla="*/ 64580 w 219075"/>
                <a:gd name="connsiteY55" fmla="*/ 162116 h 200025"/>
                <a:gd name="connsiteX56" fmla="*/ 64580 w 219075"/>
                <a:gd name="connsiteY56" fmla="*/ 162592 h 200025"/>
                <a:gd name="connsiteX57" fmla="*/ 63627 w 219075"/>
                <a:gd name="connsiteY57" fmla="*/ 163068 h 200025"/>
                <a:gd name="connsiteX58" fmla="*/ 62294 w 219075"/>
                <a:gd name="connsiteY58" fmla="*/ 164401 h 200025"/>
                <a:gd name="connsiteX59" fmla="*/ 65056 w 219075"/>
                <a:gd name="connsiteY59" fmla="*/ 164401 h 200025"/>
                <a:gd name="connsiteX60" fmla="*/ 65056 w 219075"/>
                <a:gd name="connsiteY60" fmla="*/ 164878 h 200025"/>
                <a:gd name="connsiteX61" fmla="*/ 65532 w 219075"/>
                <a:gd name="connsiteY61" fmla="*/ 165830 h 200025"/>
                <a:gd name="connsiteX62" fmla="*/ 64580 w 219075"/>
                <a:gd name="connsiteY62" fmla="*/ 167164 h 200025"/>
                <a:gd name="connsiteX63" fmla="*/ 62294 w 219075"/>
                <a:gd name="connsiteY63" fmla="*/ 171260 h 200025"/>
                <a:gd name="connsiteX64" fmla="*/ 61817 w 219075"/>
                <a:gd name="connsiteY64" fmla="*/ 172212 h 200025"/>
                <a:gd name="connsiteX65" fmla="*/ 57245 w 219075"/>
                <a:gd name="connsiteY65" fmla="*/ 179070 h 200025"/>
                <a:gd name="connsiteX66" fmla="*/ 53150 w 219075"/>
                <a:gd name="connsiteY66" fmla="*/ 182690 h 200025"/>
                <a:gd name="connsiteX67" fmla="*/ 49911 w 219075"/>
                <a:gd name="connsiteY67" fmla="*/ 186309 h 200025"/>
                <a:gd name="connsiteX68" fmla="*/ 48577 w 219075"/>
                <a:gd name="connsiteY68" fmla="*/ 188119 h 200025"/>
                <a:gd name="connsiteX69" fmla="*/ 46292 w 219075"/>
                <a:gd name="connsiteY69" fmla="*/ 189452 h 200025"/>
                <a:gd name="connsiteX70" fmla="*/ 45339 w 219075"/>
                <a:gd name="connsiteY70" fmla="*/ 191262 h 200025"/>
                <a:gd name="connsiteX71" fmla="*/ 45339 w 219075"/>
                <a:gd name="connsiteY71" fmla="*/ 191738 h 200025"/>
                <a:gd name="connsiteX72" fmla="*/ 44863 w 219075"/>
                <a:gd name="connsiteY72" fmla="*/ 193072 h 200025"/>
                <a:gd name="connsiteX73" fmla="*/ 43910 w 219075"/>
                <a:gd name="connsiteY73" fmla="*/ 192596 h 200025"/>
                <a:gd name="connsiteX74" fmla="*/ 41624 w 219075"/>
                <a:gd name="connsiteY74" fmla="*/ 194881 h 200025"/>
                <a:gd name="connsiteX75" fmla="*/ 40291 w 219075"/>
                <a:gd name="connsiteY75" fmla="*/ 197168 h 200025"/>
                <a:gd name="connsiteX76" fmla="*/ 39338 w 219075"/>
                <a:gd name="connsiteY76" fmla="*/ 198120 h 200025"/>
                <a:gd name="connsiteX77" fmla="*/ 34766 w 219075"/>
                <a:gd name="connsiteY77" fmla="*/ 200406 h 200025"/>
                <a:gd name="connsiteX78" fmla="*/ 33433 w 219075"/>
                <a:gd name="connsiteY78" fmla="*/ 201359 h 200025"/>
                <a:gd name="connsiteX79" fmla="*/ 28385 w 219075"/>
                <a:gd name="connsiteY79" fmla="*/ 202692 h 200025"/>
                <a:gd name="connsiteX80" fmla="*/ 25622 w 219075"/>
                <a:gd name="connsiteY80" fmla="*/ 201740 h 200025"/>
                <a:gd name="connsiteX81" fmla="*/ 21527 w 219075"/>
                <a:gd name="connsiteY81" fmla="*/ 200787 h 200025"/>
                <a:gd name="connsiteX82" fmla="*/ 21050 w 219075"/>
                <a:gd name="connsiteY82" fmla="*/ 200787 h 200025"/>
                <a:gd name="connsiteX83" fmla="*/ 18764 w 219075"/>
                <a:gd name="connsiteY83" fmla="*/ 202597 h 200025"/>
                <a:gd name="connsiteX84" fmla="*/ 15526 w 219075"/>
                <a:gd name="connsiteY84" fmla="*/ 201644 h 200025"/>
                <a:gd name="connsiteX85" fmla="*/ 10573 w 219075"/>
                <a:gd name="connsiteY85" fmla="*/ 201644 h 200025"/>
                <a:gd name="connsiteX86" fmla="*/ 8287 w 219075"/>
                <a:gd name="connsiteY86" fmla="*/ 202121 h 200025"/>
                <a:gd name="connsiteX87" fmla="*/ 7334 w 219075"/>
                <a:gd name="connsiteY87" fmla="*/ 202597 h 200025"/>
                <a:gd name="connsiteX88" fmla="*/ 6382 w 219075"/>
                <a:gd name="connsiteY88" fmla="*/ 202121 h 200025"/>
                <a:gd name="connsiteX89" fmla="*/ 4096 w 219075"/>
                <a:gd name="connsiteY89" fmla="*/ 199835 h 200025"/>
                <a:gd name="connsiteX90" fmla="*/ 4096 w 219075"/>
                <a:gd name="connsiteY90" fmla="*/ 198501 h 200025"/>
                <a:gd name="connsiteX91" fmla="*/ 3620 w 219075"/>
                <a:gd name="connsiteY91" fmla="*/ 195739 h 200025"/>
                <a:gd name="connsiteX92" fmla="*/ 4096 w 219075"/>
                <a:gd name="connsiteY92" fmla="*/ 194786 h 200025"/>
                <a:gd name="connsiteX93" fmla="*/ 3620 w 219075"/>
                <a:gd name="connsiteY93" fmla="*/ 193453 h 200025"/>
                <a:gd name="connsiteX94" fmla="*/ 2286 w 219075"/>
                <a:gd name="connsiteY94" fmla="*/ 192976 h 200025"/>
                <a:gd name="connsiteX95" fmla="*/ 2762 w 219075"/>
                <a:gd name="connsiteY95" fmla="*/ 191643 h 200025"/>
                <a:gd name="connsiteX96" fmla="*/ 3238 w 219075"/>
                <a:gd name="connsiteY96" fmla="*/ 189833 h 200025"/>
                <a:gd name="connsiteX97" fmla="*/ 1905 w 219075"/>
                <a:gd name="connsiteY97" fmla="*/ 187547 h 200025"/>
                <a:gd name="connsiteX98" fmla="*/ 953 w 219075"/>
                <a:gd name="connsiteY98" fmla="*/ 185738 h 200025"/>
                <a:gd name="connsiteX99" fmla="*/ 953 w 219075"/>
                <a:gd name="connsiteY99" fmla="*/ 182499 h 200025"/>
                <a:gd name="connsiteX100" fmla="*/ 1429 w 219075"/>
                <a:gd name="connsiteY100" fmla="*/ 178879 h 200025"/>
                <a:gd name="connsiteX101" fmla="*/ 953 w 219075"/>
                <a:gd name="connsiteY101" fmla="*/ 176594 h 200025"/>
                <a:gd name="connsiteX102" fmla="*/ 953 w 219075"/>
                <a:gd name="connsiteY102" fmla="*/ 175546 h 200025"/>
                <a:gd name="connsiteX103" fmla="*/ 1429 w 219075"/>
                <a:gd name="connsiteY103" fmla="*/ 173736 h 200025"/>
                <a:gd name="connsiteX104" fmla="*/ 476 w 219075"/>
                <a:gd name="connsiteY104" fmla="*/ 172784 h 200025"/>
                <a:gd name="connsiteX105" fmla="*/ 0 w 219075"/>
                <a:gd name="connsiteY105" fmla="*/ 170021 h 200025"/>
                <a:gd name="connsiteX106" fmla="*/ 953 w 219075"/>
                <a:gd name="connsiteY106" fmla="*/ 165449 h 200025"/>
                <a:gd name="connsiteX107" fmla="*/ 476 w 219075"/>
                <a:gd name="connsiteY107" fmla="*/ 164973 h 200025"/>
                <a:gd name="connsiteX108" fmla="*/ 953 w 219075"/>
                <a:gd name="connsiteY108" fmla="*/ 164021 h 200025"/>
                <a:gd name="connsiteX109" fmla="*/ 1429 w 219075"/>
                <a:gd name="connsiteY109" fmla="*/ 162211 h 200025"/>
                <a:gd name="connsiteX110" fmla="*/ 953 w 219075"/>
                <a:gd name="connsiteY110" fmla="*/ 159925 h 200025"/>
                <a:gd name="connsiteX111" fmla="*/ 953 w 219075"/>
                <a:gd name="connsiteY111" fmla="*/ 158972 h 200025"/>
                <a:gd name="connsiteX112" fmla="*/ 1429 w 219075"/>
                <a:gd name="connsiteY112" fmla="*/ 157163 h 200025"/>
                <a:gd name="connsiteX113" fmla="*/ 953 w 219075"/>
                <a:gd name="connsiteY113" fmla="*/ 155353 h 200025"/>
                <a:gd name="connsiteX114" fmla="*/ 1429 w 219075"/>
                <a:gd name="connsiteY114" fmla="*/ 152114 h 200025"/>
                <a:gd name="connsiteX115" fmla="*/ 1429 w 219075"/>
                <a:gd name="connsiteY115" fmla="*/ 148876 h 200025"/>
                <a:gd name="connsiteX116" fmla="*/ 953 w 219075"/>
                <a:gd name="connsiteY116" fmla="*/ 147066 h 200025"/>
                <a:gd name="connsiteX117" fmla="*/ 1429 w 219075"/>
                <a:gd name="connsiteY117" fmla="*/ 145256 h 200025"/>
                <a:gd name="connsiteX118" fmla="*/ 953 w 219075"/>
                <a:gd name="connsiteY118" fmla="*/ 142970 h 200025"/>
                <a:gd name="connsiteX119" fmla="*/ 1429 w 219075"/>
                <a:gd name="connsiteY119" fmla="*/ 142970 h 200025"/>
                <a:gd name="connsiteX120" fmla="*/ 1905 w 219075"/>
                <a:gd name="connsiteY120" fmla="*/ 142494 h 200025"/>
                <a:gd name="connsiteX121" fmla="*/ 1429 w 219075"/>
                <a:gd name="connsiteY121" fmla="*/ 141542 h 200025"/>
                <a:gd name="connsiteX122" fmla="*/ 1429 w 219075"/>
                <a:gd name="connsiteY122" fmla="*/ 141256 h 200025"/>
                <a:gd name="connsiteX123" fmla="*/ 2381 w 219075"/>
                <a:gd name="connsiteY123" fmla="*/ 140303 h 200025"/>
                <a:gd name="connsiteX124" fmla="*/ 1429 w 219075"/>
                <a:gd name="connsiteY124" fmla="*/ 139351 h 200025"/>
                <a:gd name="connsiteX125" fmla="*/ 953 w 219075"/>
                <a:gd name="connsiteY125" fmla="*/ 137541 h 200025"/>
                <a:gd name="connsiteX126" fmla="*/ 1905 w 219075"/>
                <a:gd name="connsiteY126" fmla="*/ 135731 h 200025"/>
                <a:gd name="connsiteX127" fmla="*/ 1429 w 219075"/>
                <a:gd name="connsiteY127" fmla="*/ 134398 h 200025"/>
                <a:gd name="connsiteX128" fmla="*/ 3238 w 219075"/>
                <a:gd name="connsiteY128" fmla="*/ 130302 h 200025"/>
                <a:gd name="connsiteX129" fmla="*/ 3715 w 219075"/>
                <a:gd name="connsiteY129" fmla="*/ 126206 h 200025"/>
                <a:gd name="connsiteX130" fmla="*/ 4191 w 219075"/>
                <a:gd name="connsiteY130" fmla="*/ 122968 h 200025"/>
                <a:gd name="connsiteX131" fmla="*/ 4191 w 219075"/>
                <a:gd name="connsiteY131" fmla="*/ 122492 h 200025"/>
                <a:gd name="connsiteX132" fmla="*/ 3715 w 219075"/>
                <a:gd name="connsiteY132" fmla="*/ 121539 h 200025"/>
                <a:gd name="connsiteX133" fmla="*/ 4667 w 219075"/>
                <a:gd name="connsiteY133" fmla="*/ 115633 h 200025"/>
                <a:gd name="connsiteX134" fmla="*/ 4191 w 219075"/>
                <a:gd name="connsiteY134" fmla="*/ 112871 h 200025"/>
                <a:gd name="connsiteX135" fmla="*/ 4191 w 219075"/>
                <a:gd name="connsiteY135" fmla="*/ 111538 h 200025"/>
                <a:gd name="connsiteX136" fmla="*/ 5143 w 219075"/>
                <a:gd name="connsiteY136" fmla="*/ 105632 h 200025"/>
                <a:gd name="connsiteX137" fmla="*/ 4667 w 219075"/>
                <a:gd name="connsiteY137" fmla="*/ 103346 h 200025"/>
                <a:gd name="connsiteX138" fmla="*/ 5143 w 219075"/>
                <a:gd name="connsiteY138" fmla="*/ 102394 h 200025"/>
                <a:gd name="connsiteX139" fmla="*/ 5620 w 219075"/>
                <a:gd name="connsiteY139" fmla="*/ 98298 h 200025"/>
                <a:gd name="connsiteX140" fmla="*/ 4572 w 219075"/>
                <a:gd name="connsiteY140" fmla="*/ 98298 h 200025"/>
                <a:gd name="connsiteX141" fmla="*/ 4096 w 219075"/>
                <a:gd name="connsiteY141" fmla="*/ 97346 h 200025"/>
                <a:gd name="connsiteX142" fmla="*/ 4572 w 219075"/>
                <a:gd name="connsiteY142" fmla="*/ 96393 h 200025"/>
                <a:gd name="connsiteX143" fmla="*/ 5048 w 219075"/>
                <a:gd name="connsiteY143" fmla="*/ 93631 h 200025"/>
                <a:gd name="connsiteX144" fmla="*/ 5525 w 219075"/>
                <a:gd name="connsiteY144" fmla="*/ 93154 h 200025"/>
                <a:gd name="connsiteX145" fmla="*/ 5048 w 219075"/>
                <a:gd name="connsiteY145" fmla="*/ 92202 h 200025"/>
                <a:gd name="connsiteX146" fmla="*/ 4572 w 219075"/>
                <a:gd name="connsiteY146" fmla="*/ 91249 h 200025"/>
                <a:gd name="connsiteX147" fmla="*/ 4572 w 219075"/>
                <a:gd name="connsiteY147" fmla="*/ 90773 h 200025"/>
                <a:gd name="connsiteX148" fmla="*/ 5906 w 219075"/>
                <a:gd name="connsiteY148" fmla="*/ 89440 h 200025"/>
                <a:gd name="connsiteX149" fmla="*/ 6858 w 219075"/>
                <a:gd name="connsiteY149" fmla="*/ 87154 h 200025"/>
                <a:gd name="connsiteX150" fmla="*/ 6382 w 219075"/>
                <a:gd name="connsiteY150" fmla="*/ 85820 h 200025"/>
                <a:gd name="connsiteX151" fmla="*/ 6858 w 219075"/>
                <a:gd name="connsiteY151" fmla="*/ 84487 h 200025"/>
                <a:gd name="connsiteX152" fmla="*/ 7334 w 219075"/>
                <a:gd name="connsiteY152" fmla="*/ 82201 h 200025"/>
                <a:gd name="connsiteX153" fmla="*/ 6382 w 219075"/>
                <a:gd name="connsiteY153" fmla="*/ 81248 h 200025"/>
                <a:gd name="connsiteX154" fmla="*/ 5906 w 219075"/>
                <a:gd name="connsiteY154" fmla="*/ 78962 h 200025"/>
                <a:gd name="connsiteX155" fmla="*/ 6382 w 219075"/>
                <a:gd name="connsiteY155" fmla="*/ 77629 h 200025"/>
                <a:gd name="connsiteX156" fmla="*/ 7715 w 219075"/>
                <a:gd name="connsiteY156" fmla="*/ 76295 h 200025"/>
                <a:gd name="connsiteX157" fmla="*/ 7715 w 219075"/>
                <a:gd name="connsiteY157" fmla="*/ 75343 h 200025"/>
                <a:gd name="connsiteX158" fmla="*/ 6763 w 219075"/>
                <a:gd name="connsiteY158" fmla="*/ 75819 h 200025"/>
                <a:gd name="connsiteX159" fmla="*/ 6286 w 219075"/>
                <a:gd name="connsiteY159" fmla="*/ 74867 h 200025"/>
                <a:gd name="connsiteX160" fmla="*/ 6763 w 219075"/>
                <a:gd name="connsiteY160" fmla="*/ 73057 h 200025"/>
                <a:gd name="connsiteX161" fmla="*/ 7715 w 219075"/>
                <a:gd name="connsiteY161" fmla="*/ 70295 h 200025"/>
                <a:gd name="connsiteX162" fmla="*/ 7715 w 219075"/>
                <a:gd name="connsiteY162" fmla="*/ 65246 h 200025"/>
                <a:gd name="connsiteX163" fmla="*/ 8668 w 219075"/>
                <a:gd name="connsiteY163" fmla="*/ 64294 h 200025"/>
                <a:gd name="connsiteX164" fmla="*/ 9620 w 219075"/>
                <a:gd name="connsiteY164" fmla="*/ 63817 h 200025"/>
                <a:gd name="connsiteX165" fmla="*/ 8668 w 219075"/>
                <a:gd name="connsiteY165" fmla="*/ 59722 h 200025"/>
                <a:gd name="connsiteX166" fmla="*/ 9144 w 219075"/>
                <a:gd name="connsiteY166" fmla="*/ 58769 h 200025"/>
                <a:gd name="connsiteX167" fmla="*/ 9620 w 219075"/>
                <a:gd name="connsiteY167" fmla="*/ 57436 h 200025"/>
                <a:gd name="connsiteX168" fmla="*/ 10573 w 219075"/>
                <a:gd name="connsiteY168" fmla="*/ 55626 h 200025"/>
                <a:gd name="connsiteX169" fmla="*/ 11049 w 219075"/>
                <a:gd name="connsiteY169" fmla="*/ 53816 h 200025"/>
                <a:gd name="connsiteX170" fmla="*/ 10096 w 219075"/>
                <a:gd name="connsiteY170" fmla="*/ 52864 h 200025"/>
                <a:gd name="connsiteX171" fmla="*/ 10573 w 219075"/>
                <a:gd name="connsiteY171" fmla="*/ 51530 h 200025"/>
                <a:gd name="connsiteX172" fmla="*/ 12383 w 219075"/>
                <a:gd name="connsiteY172" fmla="*/ 45625 h 200025"/>
                <a:gd name="connsiteX173" fmla="*/ 11906 w 219075"/>
                <a:gd name="connsiteY173" fmla="*/ 43815 h 200025"/>
                <a:gd name="connsiteX174" fmla="*/ 11906 w 219075"/>
                <a:gd name="connsiteY174" fmla="*/ 42481 h 200025"/>
                <a:gd name="connsiteX175" fmla="*/ 11430 w 219075"/>
                <a:gd name="connsiteY175" fmla="*/ 41529 h 200025"/>
                <a:gd name="connsiteX176" fmla="*/ 11906 w 219075"/>
                <a:gd name="connsiteY176" fmla="*/ 40195 h 200025"/>
                <a:gd name="connsiteX177" fmla="*/ 12859 w 219075"/>
                <a:gd name="connsiteY177" fmla="*/ 38862 h 200025"/>
                <a:gd name="connsiteX178" fmla="*/ 13811 w 219075"/>
                <a:gd name="connsiteY178" fmla="*/ 37052 h 200025"/>
                <a:gd name="connsiteX179" fmla="*/ 13811 w 219075"/>
                <a:gd name="connsiteY179" fmla="*/ 34766 h 200025"/>
                <a:gd name="connsiteX180" fmla="*/ 14764 w 219075"/>
                <a:gd name="connsiteY180" fmla="*/ 31147 h 200025"/>
                <a:gd name="connsiteX181" fmla="*/ 14287 w 219075"/>
                <a:gd name="connsiteY181" fmla="*/ 30194 h 200025"/>
                <a:gd name="connsiteX182" fmla="*/ 15240 w 219075"/>
                <a:gd name="connsiteY182" fmla="*/ 25622 h 200025"/>
                <a:gd name="connsiteX183" fmla="*/ 15716 w 219075"/>
                <a:gd name="connsiteY183" fmla="*/ 25146 h 200025"/>
                <a:gd name="connsiteX184" fmla="*/ 15240 w 219075"/>
                <a:gd name="connsiteY184" fmla="*/ 24193 h 200025"/>
                <a:gd name="connsiteX185" fmla="*/ 17050 w 219075"/>
                <a:gd name="connsiteY185" fmla="*/ 21907 h 200025"/>
                <a:gd name="connsiteX186" fmla="*/ 16573 w 219075"/>
                <a:gd name="connsiteY186" fmla="*/ 20574 h 200025"/>
                <a:gd name="connsiteX187" fmla="*/ 16573 w 219075"/>
                <a:gd name="connsiteY187" fmla="*/ 19621 h 200025"/>
                <a:gd name="connsiteX188" fmla="*/ 17526 w 219075"/>
                <a:gd name="connsiteY188" fmla="*/ 17335 h 200025"/>
                <a:gd name="connsiteX189" fmla="*/ 17526 w 219075"/>
                <a:gd name="connsiteY189" fmla="*/ 16859 h 200025"/>
                <a:gd name="connsiteX190" fmla="*/ 18288 w 219075"/>
                <a:gd name="connsiteY190" fmla="*/ 15526 h 200025"/>
                <a:gd name="connsiteX191" fmla="*/ 19622 w 219075"/>
                <a:gd name="connsiteY191" fmla="*/ 12287 h 200025"/>
                <a:gd name="connsiteX192" fmla="*/ 21908 w 219075"/>
                <a:gd name="connsiteY192" fmla="*/ 8668 h 200025"/>
                <a:gd name="connsiteX193" fmla="*/ 21908 w 219075"/>
                <a:gd name="connsiteY193" fmla="*/ 8191 h 200025"/>
                <a:gd name="connsiteX194" fmla="*/ 26003 w 219075"/>
                <a:gd name="connsiteY194" fmla="*/ 5429 h 200025"/>
                <a:gd name="connsiteX195" fmla="*/ 27813 w 219075"/>
                <a:gd name="connsiteY195" fmla="*/ 1810 h 200025"/>
                <a:gd name="connsiteX196" fmla="*/ 31052 w 219075"/>
                <a:gd name="connsiteY196" fmla="*/ 476 h 200025"/>
                <a:gd name="connsiteX197" fmla="*/ 33338 w 219075"/>
                <a:gd name="connsiteY197" fmla="*/ 0 h 200025"/>
                <a:gd name="connsiteX198" fmla="*/ 36957 w 219075"/>
                <a:gd name="connsiteY198" fmla="*/ 0 h 200025"/>
                <a:gd name="connsiteX199" fmla="*/ 39719 w 219075"/>
                <a:gd name="connsiteY199" fmla="*/ 953 h 200025"/>
                <a:gd name="connsiteX200" fmla="*/ 41529 w 219075"/>
                <a:gd name="connsiteY200" fmla="*/ 1429 h 200025"/>
                <a:gd name="connsiteX201" fmla="*/ 45149 w 219075"/>
                <a:gd name="connsiteY201" fmla="*/ 3239 h 200025"/>
                <a:gd name="connsiteX202" fmla="*/ 45625 w 219075"/>
                <a:gd name="connsiteY202" fmla="*/ 4191 h 200025"/>
                <a:gd name="connsiteX203" fmla="*/ 46577 w 219075"/>
                <a:gd name="connsiteY203" fmla="*/ 6001 h 200025"/>
                <a:gd name="connsiteX204" fmla="*/ 47530 w 219075"/>
                <a:gd name="connsiteY204" fmla="*/ 6953 h 200025"/>
                <a:gd name="connsiteX205" fmla="*/ 47054 w 219075"/>
                <a:gd name="connsiteY205" fmla="*/ 7429 h 200025"/>
                <a:gd name="connsiteX206" fmla="*/ 48387 w 219075"/>
                <a:gd name="connsiteY206" fmla="*/ 10192 h 200025"/>
                <a:gd name="connsiteX207" fmla="*/ 49340 w 219075"/>
                <a:gd name="connsiteY207" fmla="*/ 14764 h 200025"/>
                <a:gd name="connsiteX208" fmla="*/ 49340 w 219075"/>
                <a:gd name="connsiteY208" fmla="*/ 16097 h 200025"/>
                <a:gd name="connsiteX209" fmla="*/ 49816 w 219075"/>
                <a:gd name="connsiteY209" fmla="*/ 17431 h 200025"/>
                <a:gd name="connsiteX210" fmla="*/ 49340 w 219075"/>
                <a:gd name="connsiteY210" fmla="*/ 18383 h 200025"/>
                <a:gd name="connsiteX211" fmla="*/ 49340 w 219075"/>
                <a:gd name="connsiteY211" fmla="*/ 18859 h 200025"/>
                <a:gd name="connsiteX212" fmla="*/ 47054 w 219075"/>
                <a:gd name="connsiteY212" fmla="*/ 25717 h 200025"/>
                <a:gd name="connsiteX213" fmla="*/ 47530 w 219075"/>
                <a:gd name="connsiteY213" fmla="*/ 26194 h 200025"/>
                <a:gd name="connsiteX214" fmla="*/ 46577 w 219075"/>
                <a:gd name="connsiteY214" fmla="*/ 26670 h 200025"/>
                <a:gd name="connsiteX215" fmla="*/ 44768 w 219075"/>
                <a:gd name="connsiteY215" fmla="*/ 30290 h 200025"/>
                <a:gd name="connsiteX216" fmla="*/ 45244 w 219075"/>
                <a:gd name="connsiteY216" fmla="*/ 32099 h 200025"/>
                <a:gd name="connsiteX217" fmla="*/ 44291 w 219075"/>
                <a:gd name="connsiteY217" fmla="*/ 33433 h 200025"/>
                <a:gd name="connsiteX218" fmla="*/ 44291 w 219075"/>
                <a:gd name="connsiteY218" fmla="*/ 33909 h 200025"/>
                <a:gd name="connsiteX219" fmla="*/ 44768 w 219075"/>
                <a:gd name="connsiteY219" fmla="*/ 34862 h 200025"/>
                <a:gd name="connsiteX220" fmla="*/ 42005 w 219075"/>
                <a:gd name="connsiteY220" fmla="*/ 40386 h 200025"/>
                <a:gd name="connsiteX221" fmla="*/ 42005 w 219075"/>
                <a:gd name="connsiteY221" fmla="*/ 41719 h 200025"/>
                <a:gd name="connsiteX222" fmla="*/ 42482 w 219075"/>
                <a:gd name="connsiteY222" fmla="*/ 43529 h 200025"/>
                <a:gd name="connsiteX223" fmla="*/ 42005 w 219075"/>
                <a:gd name="connsiteY223" fmla="*/ 44482 h 200025"/>
                <a:gd name="connsiteX224" fmla="*/ 41529 w 219075"/>
                <a:gd name="connsiteY224" fmla="*/ 46768 h 200025"/>
                <a:gd name="connsiteX225" fmla="*/ 40577 w 219075"/>
                <a:gd name="connsiteY225" fmla="*/ 49530 h 200025"/>
                <a:gd name="connsiteX226" fmla="*/ 39243 w 219075"/>
                <a:gd name="connsiteY226" fmla="*/ 51816 h 200025"/>
                <a:gd name="connsiteX227" fmla="*/ 39719 w 219075"/>
                <a:gd name="connsiteY227" fmla="*/ 52768 h 200025"/>
                <a:gd name="connsiteX228" fmla="*/ 38386 w 219075"/>
                <a:gd name="connsiteY228" fmla="*/ 56007 h 200025"/>
                <a:gd name="connsiteX229" fmla="*/ 38386 w 219075"/>
                <a:gd name="connsiteY229" fmla="*/ 62389 h 200025"/>
                <a:gd name="connsiteX230" fmla="*/ 36576 w 219075"/>
                <a:gd name="connsiteY230" fmla="*/ 65627 h 200025"/>
                <a:gd name="connsiteX231" fmla="*/ 36576 w 219075"/>
                <a:gd name="connsiteY231" fmla="*/ 72009 h 200025"/>
                <a:gd name="connsiteX232" fmla="*/ 36100 w 219075"/>
                <a:gd name="connsiteY232" fmla="*/ 74771 h 200025"/>
                <a:gd name="connsiteX233" fmla="*/ 35624 w 219075"/>
                <a:gd name="connsiteY233" fmla="*/ 77533 h 200025"/>
                <a:gd name="connsiteX234" fmla="*/ 35147 w 219075"/>
                <a:gd name="connsiteY234" fmla="*/ 80296 h 200025"/>
                <a:gd name="connsiteX235" fmla="*/ 34671 w 219075"/>
                <a:gd name="connsiteY235" fmla="*/ 82582 h 200025"/>
                <a:gd name="connsiteX236" fmla="*/ 35147 w 219075"/>
                <a:gd name="connsiteY236" fmla="*/ 84392 h 200025"/>
                <a:gd name="connsiteX237" fmla="*/ 33814 w 219075"/>
                <a:gd name="connsiteY237" fmla="*/ 87154 h 200025"/>
                <a:gd name="connsiteX238" fmla="*/ 34290 w 219075"/>
                <a:gd name="connsiteY238" fmla="*/ 88964 h 200025"/>
                <a:gd name="connsiteX239" fmla="*/ 32480 w 219075"/>
                <a:gd name="connsiteY239" fmla="*/ 91726 h 200025"/>
                <a:gd name="connsiteX240" fmla="*/ 31528 w 219075"/>
                <a:gd name="connsiteY240" fmla="*/ 93059 h 200025"/>
                <a:gd name="connsiteX241" fmla="*/ 31528 w 219075"/>
                <a:gd name="connsiteY241" fmla="*/ 94869 h 200025"/>
                <a:gd name="connsiteX242" fmla="*/ 31052 w 219075"/>
                <a:gd name="connsiteY242" fmla="*/ 95345 h 200025"/>
                <a:gd name="connsiteX243" fmla="*/ 31528 w 219075"/>
                <a:gd name="connsiteY243" fmla="*/ 96679 h 200025"/>
                <a:gd name="connsiteX244" fmla="*/ 32004 w 219075"/>
                <a:gd name="connsiteY244" fmla="*/ 98965 h 200025"/>
                <a:gd name="connsiteX245" fmla="*/ 31528 w 219075"/>
                <a:gd name="connsiteY245" fmla="*/ 101251 h 200025"/>
                <a:gd name="connsiteX246" fmla="*/ 31528 w 219075"/>
                <a:gd name="connsiteY246" fmla="*/ 101727 h 200025"/>
                <a:gd name="connsiteX247" fmla="*/ 30194 w 219075"/>
                <a:gd name="connsiteY247" fmla="*/ 103061 h 200025"/>
                <a:gd name="connsiteX248" fmla="*/ 31147 w 219075"/>
                <a:gd name="connsiteY248" fmla="*/ 104870 h 200025"/>
                <a:gd name="connsiteX249" fmla="*/ 31147 w 219075"/>
                <a:gd name="connsiteY249" fmla="*/ 105823 h 200025"/>
                <a:gd name="connsiteX250" fmla="*/ 30671 w 219075"/>
                <a:gd name="connsiteY250" fmla="*/ 107632 h 200025"/>
                <a:gd name="connsiteX251" fmla="*/ 31147 w 219075"/>
                <a:gd name="connsiteY251" fmla="*/ 110871 h 200025"/>
                <a:gd name="connsiteX252" fmla="*/ 30194 w 219075"/>
                <a:gd name="connsiteY252" fmla="*/ 114109 h 200025"/>
                <a:gd name="connsiteX253" fmla="*/ 30194 w 219075"/>
                <a:gd name="connsiteY253" fmla="*/ 116872 h 200025"/>
                <a:gd name="connsiteX254" fmla="*/ 29718 w 219075"/>
                <a:gd name="connsiteY254" fmla="*/ 119158 h 200025"/>
                <a:gd name="connsiteX255" fmla="*/ 28766 w 219075"/>
                <a:gd name="connsiteY255" fmla="*/ 122396 h 200025"/>
                <a:gd name="connsiteX256" fmla="*/ 29718 w 219075"/>
                <a:gd name="connsiteY256" fmla="*/ 123730 h 200025"/>
                <a:gd name="connsiteX257" fmla="*/ 29718 w 219075"/>
                <a:gd name="connsiteY257" fmla="*/ 124206 h 200025"/>
                <a:gd name="connsiteX258" fmla="*/ 29242 w 219075"/>
                <a:gd name="connsiteY258" fmla="*/ 124682 h 200025"/>
                <a:gd name="connsiteX259" fmla="*/ 30194 w 219075"/>
                <a:gd name="connsiteY259" fmla="*/ 125635 h 200025"/>
                <a:gd name="connsiteX260" fmla="*/ 29242 w 219075"/>
                <a:gd name="connsiteY260" fmla="*/ 130207 h 200025"/>
                <a:gd name="connsiteX261" fmla="*/ 29242 w 219075"/>
                <a:gd name="connsiteY261" fmla="*/ 130683 h 200025"/>
                <a:gd name="connsiteX262" fmla="*/ 29718 w 219075"/>
                <a:gd name="connsiteY262" fmla="*/ 131636 h 200025"/>
                <a:gd name="connsiteX263" fmla="*/ 29718 w 219075"/>
                <a:gd name="connsiteY263" fmla="*/ 132112 h 200025"/>
                <a:gd name="connsiteX264" fmla="*/ 28385 w 219075"/>
                <a:gd name="connsiteY264" fmla="*/ 134398 h 200025"/>
                <a:gd name="connsiteX265" fmla="*/ 28861 w 219075"/>
                <a:gd name="connsiteY265" fmla="*/ 136684 h 200025"/>
                <a:gd name="connsiteX266" fmla="*/ 28385 w 219075"/>
                <a:gd name="connsiteY266" fmla="*/ 138589 h 200025"/>
                <a:gd name="connsiteX267" fmla="*/ 28385 w 219075"/>
                <a:gd name="connsiteY267" fmla="*/ 139922 h 200025"/>
                <a:gd name="connsiteX268" fmla="*/ 27908 w 219075"/>
                <a:gd name="connsiteY268" fmla="*/ 140875 h 200025"/>
                <a:gd name="connsiteX269" fmla="*/ 28385 w 219075"/>
                <a:gd name="connsiteY269" fmla="*/ 141827 h 200025"/>
                <a:gd name="connsiteX270" fmla="*/ 27908 w 219075"/>
                <a:gd name="connsiteY270" fmla="*/ 143161 h 200025"/>
                <a:gd name="connsiteX271" fmla="*/ 26956 w 219075"/>
                <a:gd name="connsiteY271" fmla="*/ 145923 h 200025"/>
                <a:gd name="connsiteX272" fmla="*/ 26956 w 219075"/>
                <a:gd name="connsiteY272" fmla="*/ 146875 h 200025"/>
                <a:gd name="connsiteX273" fmla="*/ 27908 w 219075"/>
                <a:gd name="connsiteY273" fmla="*/ 148685 h 200025"/>
                <a:gd name="connsiteX274" fmla="*/ 27432 w 219075"/>
                <a:gd name="connsiteY274" fmla="*/ 150971 h 200025"/>
                <a:gd name="connsiteX275" fmla="*/ 27432 w 219075"/>
                <a:gd name="connsiteY275" fmla="*/ 152305 h 200025"/>
                <a:gd name="connsiteX276" fmla="*/ 27908 w 219075"/>
                <a:gd name="connsiteY276" fmla="*/ 153638 h 200025"/>
                <a:gd name="connsiteX277" fmla="*/ 28385 w 219075"/>
                <a:gd name="connsiteY277" fmla="*/ 156877 h 200025"/>
                <a:gd name="connsiteX278" fmla="*/ 27432 w 219075"/>
                <a:gd name="connsiteY278" fmla="*/ 159163 h 200025"/>
                <a:gd name="connsiteX279" fmla="*/ 27432 w 219075"/>
                <a:gd name="connsiteY279" fmla="*/ 161925 h 200025"/>
                <a:gd name="connsiteX280" fmla="*/ 26956 w 219075"/>
                <a:gd name="connsiteY280" fmla="*/ 164687 h 200025"/>
                <a:gd name="connsiteX281" fmla="*/ 26956 w 219075"/>
                <a:gd name="connsiteY281" fmla="*/ 165164 h 200025"/>
                <a:gd name="connsiteX282" fmla="*/ 27908 w 219075"/>
                <a:gd name="connsiteY282" fmla="*/ 168402 h 200025"/>
                <a:gd name="connsiteX283" fmla="*/ 27432 w 219075"/>
                <a:gd name="connsiteY283" fmla="*/ 171641 h 200025"/>
                <a:gd name="connsiteX284" fmla="*/ 26956 w 219075"/>
                <a:gd name="connsiteY284" fmla="*/ 172593 h 200025"/>
                <a:gd name="connsiteX285" fmla="*/ 27432 w 219075"/>
                <a:gd name="connsiteY285" fmla="*/ 173546 h 200025"/>
                <a:gd name="connsiteX286" fmla="*/ 27908 w 219075"/>
                <a:gd name="connsiteY286" fmla="*/ 174022 h 200025"/>
                <a:gd name="connsiteX287" fmla="*/ 30671 w 219075"/>
                <a:gd name="connsiteY287" fmla="*/ 173546 h 200025"/>
                <a:gd name="connsiteX288" fmla="*/ 34766 w 219075"/>
                <a:gd name="connsiteY288" fmla="*/ 170783 h 200025"/>
                <a:gd name="connsiteX289" fmla="*/ 37052 w 219075"/>
                <a:gd name="connsiteY289" fmla="*/ 168021 h 200025"/>
                <a:gd name="connsiteX290" fmla="*/ 41624 w 219075"/>
                <a:gd name="connsiteY290" fmla="*/ 162116 h 200025"/>
                <a:gd name="connsiteX291" fmla="*/ 42101 w 219075"/>
                <a:gd name="connsiteY291" fmla="*/ 161163 h 200025"/>
                <a:gd name="connsiteX292" fmla="*/ 43434 w 219075"/>
                <a:gd name="connsiteY292" fmla="*/ 158877 h 200025"/>
                <a:gd name="connsiteX293" fmla="*/ 45720 w 219075"/>
                <a:gd name="connsiteY293" fmla="*/ 155639 h 200025"/>
                <a:gd name="connsiteX294" fmla="*/ 49340 w 219075"/>
                <a:gd name="connsiteY294" fmla="*/ 149733 h 200025"/>
                <a:gd name="connsiteX295" fmla="*/ 50673 w 219075"/>
                <a:gd name="connsiteY295" fmla="*/ 144209 h 200025"/>
                <a:gd name="connsiteX296" fmla="*/ 53435 w 219075"/>
                <a:gd name="connsiteY296" fmla="*/ 139637 h 200025"/>
                <a:gd name="connsiteX297" fmla="*/ 52959 w 219075"/>
                <a:gd name="connsiteY297" fmla="*/ 139160 h 200025"/>
                <a:gd name="connsiteX298" fmla="*/ 55245 w 219075"/>
                <a:gd name="connsiteY298" fmla="*/ 134112 h 200025"/>
                <a:gd name="connsiteX299" fmla="*/ 57531 w 219075"/>
                <a:gd name="connsiteY299" fmla="*/ 129064 h 200025"/>
                <a:gd name="connsiteX300" fmla="*/ 57531 w 219075"/>
                <a:gd name="connsiteY300" fmla="*/ 128111 h 200025"/>
                <a:gd name="connsiteX301" fmla="*/ 58484 w 219075"/>
                <a:gd name="connsiteY301" fmla="*/ 125825 h 200025"/>
                <a:gd name="connsiteX302" fmla="*/ 58960 w 219075"/>
                <a:gd name="connsiteY302" fmla="*/ 123539 h 200025"/>
                <a:gd name="connsiteX303" fmla="*/ 59436 w 219075"/>
                <a:gd name="connsiteY303" fmla="*/ 121253 h 200025"/>
                <a:gd name="connsiteX304" fmla="*/ 62198 w 219075"/>
                <a:gd name="connsiteY304" fmla="*/ 114395 h 200025"/>
                <a:gd name="connsiteX305" fmla="*/ 63532 w 219075"/>
                <a:gd name="connsiteY305" fmla="*/ 111157 h 200025"/>
                <a:gd name="connsiteX306" fmla="*/ 64865 w 219075"/>
                <a:gd name="connsiteY306" fmla="*/ 108395 h 200025"/>
                <a:gd name="connsiteX307" fmla="*/ 65818 w 219075"/>
                <a:gd name="connsiteY307" fmla="*/ 105156 h 200025"/>
                <a:gd name="connsiteX308" fmla="*/ 66294 w 219075"/>
                <a:gd name="connsiteY308" fmla="*/ 102394 h 200025"/>
                <a:gd name="connsiteX309" fmla="*/ 68104 w 219075"/>
                <a:gd name="connsiteY309" fmla="*/ 97346 h 200025"/>
                <a:gd name="connsiteX310" fmla="*/ 69914 w 219075"/>
                <a:gd name="connsiteY310" fmla="*/ 91821 h 200025"/>
                <a:gd name="connsiteX311" fmla="*/ 74962 w 219075"/>
                <a:gd name="connsiteY311" fmla="*/ 78105 h 200025"/>
                <a:gd name="connsiteX312" fmla="*/ 76772 w 219075"/>
                <a:gd name="connsiteY312" fmla="*/ 70295 h 200025"/>
                <a:gd name="connsiteX313" fmla="*/ 76295 w 219075"/>
                <a:gd name="connsiteY313" fmla="*/ 68008 h 200025"/>
                <a:gd name="connsiteX314" fmla="*/ 76295 w 219075"/>
                <a:gd name="connsiteY314" fmla="*/ 66199 h 200025"/>
                <a:gd name="connsiteX315" fmla="*/ 78105 w 219075"/>
                <a:gd name="connsiteY315" fmla="*/ 65723 h 200025"/>
                <a:gd name="connsiteX316" fmla="*/ 83630 w 219075"/>
                <a:gd name="connsiteY316" fmla="*/ 57055 h 200025"/>
                <a:gd name="connsiteX317" fmla="*/ 84106 w 219075"/>
                <a:gd name="connsiteY317" fmla="*/ 56578 h 200025"/>
                <a:gd name="connsiteX318" fmla="*/ 84106 w 219075"/>
                <a:gd name="connsiteY318" fmla="*/ 56102 h 200025"/>
                <a:gd name="connsiteX319" fmla="*/ 88202 w 219075"/>
                <a:gd name="connsiteY319" fmla="*/ 51530 h 200025"/>
                <a:gd name="connsiteX320" fmla="*/ 89154 w 219075"/>
                <a:gd name="connsiteY320" fmla="*/ 50578 h 200025"/>
                <a:gd name="connsiteX321" fmla="*/ 94679 w 219075"/>
                <a:gd name="connsiteY321" fmla="*/ 47816 h 200025"/>
                <a:gd name="connsiteX322" fmla="*/ 96488 w 219075"/>
                <a:gd name="connsiteY322" fmla="*/ 47816 h 200025"/>
                <a:gd name="connsiteX323" fmla="*/ 98298 w 219075"/>
                <a:gd name="connsiteY323" fmla="*/ 48768 h 200025"/>
                <a:gd name="connsiteX324" fmla="*/ 101537 w 219075"/>
                <a:gd name="connsiteY324" fmla="*/ 50578 h 200025"/>
                <a:gd name="connsiteX325" fmla="*/ 103823 w 219075"/>
                <a:gd name="connsiteY325" fmla="*/ 51911 h 200025"/>
                <a:gd name="connsiteX326" fmla="*/ 105156 w 219075"/>
                <a:gd name="connsiteY326" fmla="*/ 53721 h 200025"/>
                <a:gd name="connsiteX327" fmla="*/ 106109 w 219075"/>
                <a:gd name="connsiteY327" fmla="*/ 56007 h 200025"/>
                <a:gd name="connsiteX328" fmla="*/ 106585 w 219075"/>
                <a:gd name="connsiteY328" fmla="*/ 58769 h 200025"/>
                <a:gd name="connsiteX329" fmla="*/ 106585 w 219075"/>
                <a:gd name="connsiteY329" fmla="*/ 59722 h 200025"/>
                <a:gd name="connsiteX330" fmla="*/ 107061 w 219075"/>
                <a:gd name="connsiteY330" fmla="*/ 61531 h 200025"/>
                <a:gd name="connsiteX331" fmla="*/ 107061 w 219075"/>
                <a:gd name="connsiteY331" fmla="*/ 62484 h 200025"/>
                <a:gd name="connsiteX332" fmla="*/ 107537 w 219075"/>
                <a:gd name="connsiteY332" fmla="*/ 62960 h 200025"/>
                <a:gd name="connsiteX333" fmla="*/ 108014 w 219075"/>
                <a:gd name="connsiteY333" fmla="*/ 68008 h 200025"/>
                <a:gd name="connsiteX334" fmla="*/ 109823 w 219075"/>
                <a:gd name="connsiteY334" fmla="*/ 71628 h 200025"/>
                <a:gd name="connsiteX335" fmla="*/ 109823 w 219075"/>
                <a:gd name="connsiteY335" fmla="*/ 76676 h 200025"/>
                <a:gd name="connsiteX336" fmla="*/ 111157 w 219075"/>
                <a:gd name="connsiteY336" fmla="*/ 79915 h 200025"/>
                <a:gd name="connsiteX337" fmla="*/ 112966 w 219075"/>
                <a:gd name="connsiteY337" fmla="*/ 84487 h 200025"/>
                <a:gd name="connsiteX338" fmla="*/ 116586 w 219075"/>
                <a:gd name="connsiteY338" fmla="*/ 87725 h 200025"/>
                <a:gd name="connsiteX339" fmla="*/ 117062 w 219075"/>
                <a:gd name="connsiteY339" fmla="*/ 88201 h 200025"/>
                <a:gd name="connsiteX340" fmla="*/ 121158 w 219075"/>
                <a:gd name="connsiteY340" fmla="*/ 90964 h 200025"/>
                <a:gd name="connsiteX341" fmla="*/ 124778 w 219075"/>
                <a:gd name="connsiteY341" fmla="*/ 93726 h 200025"/>
                <a:gd name="connsiteX342" fmla="*/ 126587 w 219075"/>
                <a:gd name="connsiteY342" fmla="*/ 94202 h 200025"/>
                <a:gd name="connsiteX343" fmla="*/ 129350 w 219075"/>
                <a:gd name="connsiteY343" fmla="*/ 94678 h 200025"/>
                <a:gd name="connsiteX344" fmla="*/ 130302 w 219075"/>
                <a:gd name="connsiteY344" fmla="*/ 95155 h 200025"/>
                <a:gd name="connsiteX345" fmla="*/ 133922 w 219075"/>
                <a:gd name="connsiteY345" fmla="*/ 95155 h 200025"/>
                <a:gd name="connsiteX346" fmla="*/ 137541 w 219075"/>
                <a:gd name="connsiteY346" fmla="*/ 94678 h 200025"/>
                <a:gd name="connsiteX347" fmla="*/ 138494 w 219075"/>
                <a:gd name="connsiteY347" fmla="*/ 94678 h 200025"/>
                <a:gd name="connsiteX348" fmla="*/ 141732 w 219075"/>
                <a:gd name="connsiteY348" fmla="*/ 94202 h 200025"/>
                <a:gd name="connsiteX349" fmla="*/ 144494 w 219075"/>
                <a:gd name="connsiteY349" fmla="*/ 93726 h 200025"/>
                <a:gd name="connsiteX350" fmla="*/ 147733 w 219075"/>
                <a:gd name="connsiteY350" fmla="*/ 92773 h 200025"/>
                <a:gd name="connsiteX351" fmla="*/ 150971 w 219075"/>
                <a:gd name="connsiteY351" fmla="*/ 91821 h 200025"/>
                <a:gd name="connsiteX352" fmla="*/ 154591 w 219075"/>
                <a:gd name="connsiteY352" fmla="*/ 90869 h 200025"/>
                <a:gd name="connsiteX353" fmla="*/ 158687 w 219075"/>
                <a:gd name="connsiteY353" fmla="*/ 89059 h 200025"/>
                <a:gd name="connsiteX354" fmla="*/ 162782 w 219075"/>
                <a:gd name="connsiteY354" fmla="*/ 86773 h 200025"/>
                <a:gd name="connsiteX355" fmla="*/ 166021 w 219075"/>
                <a:gd name="connsiteY355" fmla="*/ 84487 h 200025"/>
                <a:gd name="connsiteX356" fmla="*/ 166973 w 219075"/>
                <a:gd name="connsiteY356" fmla="*/ 84487 h 200025"/>
                <a:gd name="connsiteX357" fmla="*/ 167450 w 219075"/>
                <a:gd name="connsiteY357" fmla="*/ 84011 h 200025"/>
                <a:gd name="connsiteX358" fmla="*/ 170688 w 219075"/>
                <a:gd name="connsiteY358" fmla="*/ 81724 h 200025"/>
                <a:gd name="connsiteX359" fmla="*/ 171164 w 219075"/>
                <a:gd name="connsiteY359" fmla="*/ 81248 h 200025"/>
                <a:gd name="connsiteX360" fmla="*/ 172117 w 219075"/>
                <a:gd name="connsiteY360" fmla="*/ 81248 h 200025"/>
                <a:gd name="connsiteX361" fmla="*/ 175736 w 219075"/>
                <a:gd name="connsiteY361" fmla="*/ 79915 h 200025"/>
                <a:gd name="connsiteX362" fmla="*/ 179832 w 219075"/>
                <a:gd name="connsiteY362" fmla="*/ 77152 h 200025"/>
                <a:gd name="connsiteX363" fmla="*/ 181642 w 219075"/>
                <a:gd name="connsiteY363" fmla="*/ 76200 h 200025"/>
                <a:gd name="connsiteX364" fmla="*/ 181642 w 219075"/>
                <a:gd name="connsiteY364" fmla="*/ 75724 h 200025"/>
                <a:gd name="connsiteX365" fmla="*/ 188500 w 219075"/>
                <a:gd name="connsiteY365" fmla="*/ 70199 h 200025"/>
                <a:gd name="connsiteX366" fmla="*/ 190786 w 219075"/>
                <a:gd name="connsiteY366" fmla="*/ 68866 h 200025"/>
                <a:gd name="connsiteX367" fmla="*/ 192596 w 219075"/>
                <a:gd name="connsiteY367" fmla="*/ 68390 h 200025"/>
                <a:gd name="connsiteX368" fmla="*/ 195358 w 219075"/>
                <a:gd name="connsiteY368" fmla="*/ 66580 h 200025"/>
                <a:gd name="connsiteX369" fmla="*/ 199454 w 219075"/>
                <a:gd name="connsiteY369" fmla="*/ 63817 h 200025"/>
                <a:gd name="connsiteX370" fmla="*/ 202216 w 219075"/>
                <a:gd name="connsiteY370" fmla="*/ 61055 h 200025"/>
                <a:gd name="connsiteX371" fmla="*/ 203549 w 219075"/>
                <a:gd name="connsiteY371" fmla="*/ 59245 h 200025"/>
                <a:gd name="connsiteX372" fmla="*/ 206312 w 219075"/>
                <a:gd name="connsiteY372" fmla="*/ 57912 h 200025"/>
                <a:gd name="connsiteX373" fmla="*/ 208121 w 219075"/>
                <a:gd name="connsiteY373" fmla="*/ 56578 h 200025"/>
                <a:gd name="connsiteX374" fmla="*/ 208598 w 219075"/>
                <a:gd name="connsiteY374" fmla="*/ 55245 h 200025"/>
                <a:gd name="connsiteX375" fmla="*/ 211836 w 219075"/>
                <a:gd name="connsiteY375" fmla="*/ 52006 h 200025"/>
                <a:gd name="connsiteX376" fmla="*/ 214122 w 219075"/>
                <a:gd name="connsiteY376" fmla="*/ 48768 h 200025"/>
                <a:gd name="connsiteX377" fmla="*/ 215075 w 219075"/>
                <a:gd name="connsiteY377" fmla="*/ 47816 h 200025"/>
                <a:gd name="connsiteX378" fmla="*/ 218313 w 219075"/>
                <a:gd name="connsiteY378" fmla="*/ 45529 h 200025"/>
                <a:gd name="connsiteX379" fmla="*/ 221075 w 219075"/>
                <a:gd name="connsiteY379" fmla="*/ 43243 h 200025"/>
                <a:gd name="connsiteX380" fmla="*/ 221075 w 219075"/>
                <a:gd name="connsiteY380" fmla="*/ 42767 h 200025"/>
                <a:gd name="connsiteX381" fmla="*/ 222409 w 219075"/>
                <a:gd name="connsiteY381" fmla="*/ 43243 h 200025"/>
                <a:gd name="connsiteX382" fmla="*/ 220599 w 219075"/>
                <a:gd name="connsiteY382" fmla="*/ 46482 h 200025"/>
                <a:gd name="connsiteX383" fmla="*/ 218789 w 219075"/>
                <a:gd name="connsiteY383" fmla="*/ 49244 h 200025"/>
                <a:gd name="connsiteX384" fmla="*/ 219266 w 219075"/>
                <a:gd name="connsiteY384" fmla="*/ 49244 h 200025"/>
                <a:gd name="connsiteX385" fmla="*/ 222028 w 219075"/>
                <a:gd name="connsiteY385" fmla="*/ 48292 h 200025"/>
                <a:gd name="connsiteX386" fmla="*/ 222028 w 219075"/>
                <a:gd name="connsiteY386" fmla="*/ 50102 h 200025"/>
                <a:gd name="connsiteX387" fmla="*/ 221551 w 219075"/>
                <a:gd name="connsiteY387" fmla="*/ 52388 h 200025"/>
                <a:gd name="connsiteX388" fmla="*/ 221551 w 219075"/>
                <a:gd name="connsiteY388" fmla="*/ 53340 h 200025"/>
                <a:gd name="connsiteX389" fmla="*/ 220218 w 219075"/>
                <a:gd name="connsiteY389" fmla="*/ 55626 h 200025"/>
                <a:gd name="connsiteX390" fmla="*/ 220218 w 219075"/>
                <a:gd name="connsiteY390" fmla="*/ 56578 h 200025"/>
                <a:gd name="connsiteX391" fmla="*/ 218885 w 219075"/>
                <a:gd name="connsiteY391" fmla="*/ 57912 h 200025"/>
                <a:gd name="connsiteX392" fmla="*/ 217932 w 219075"/>
                <a:gd name="connsiteY392" fmla="*/ 59245 h 200025"/>
                <a:gd name="connsiteX393" fmla="*/ 218408 w 219075"/>
                <a:gd name="connsiteY393" fmla="*/ 59722 h 200025"/>
                <a:gd name="connsiteX394" fmla="*/ 217932 w 219075"/>
                <a:gd name="connsiteY394" fmla="*/ 59722 h 200025"/>
                <a:gd name="connsiteX395" fmla="*/ 218408 w 219075"/>
                <a:gd name="connsiteY395" fmla="*/ 62484 h 200025"/>
                <a:gd name="connsiteX396" fmla="*/ 218885 w 219075"/>
                <a:gd name="connsiteY396" fmla="*/ 63437 h 200025"/>
                <a:gd name="connsiteX397" fmla="*/ 217932 w 219075"/>
                <a:gd name="connsiteY397" fmla="*/ 64770 h 200025"/>
                <a:gd name="connsiteX398" fmla="*/ 215170 w 219075"/>
                <a:gd name="connsiteY398" fmla="*/ 66580 h 200025"/>
                <a:gd name="connsiteX399" fmla="*/ 213836 w 219075"/>
                <a:gd name="connsiteY399" fmla="*/ 68390 h 200025"/>
                <a:gd name="connsiteX400" fmla="*/ 213836 w 219075"/>
                <a:gd name="connsiteY400" fmla="*/ 68866 h 200025"/>
                <a:gd name="connsiteX401" fmla="*/ 212026 w 219075"/>
                <a:gd name="connsiteY401" fmla="*/ 70675 h 200025"/>
                <a:gd name="connsiteX402" fmla="*/ 211074 w 219075"/>
                <a:gd name="connsiteY402" fmla="*/ 71152 h 200025"/>
                <a:gd name="connsiteX403" fmla="*/ 210598 w 219075"/>
                <a:gd name="connsiteY403" fmla="*/ 73438 h 200025"/>
                <a:gd name="connsiteX404" fmla="*/ 210122 w 219075"/>
                <a:gd name="connsiteY404" fmla="*/ 73914 h 200025"/>
                <a:gd name="connsiteX405" fmla="*/ 206502 w 219075"/>
                <a:gd name="connsiteY405" fmla="*/ 77152 h 200025"/>
                <a:gd name="connsiteX406" fmla="*/ 205550 w 219075"/>
                <a:gd name="connsiteY406" fmla="*/ 77152 h 200025"/>
                <a:gd name="connsiteX407" fmla="*/ 204597 w 219075"/>
                <a:gd name="connsiteY407" fmla="*/ 76676 h 200025"/>
                <a:gd name="connsiteX408" fmla="*/ 204597 w 219075"/>
                <a:gd name="connsiteY408" fmla="*/ 78962 h 200025"/>
                <a:gd name="connsiteX409" fmla="*/ 204121 w 219075"/>
                <a:gd name="connsiteY409" fmla="*/ 79439 h 200025"/>
                <a:gd name="connsiteX410" fmla="*/ 202787 w 219075"/>
                <a:gd name="connsiteY410" fmla="*/ 79439 h 200025"/>
                <a:gd name="connsiteX411" fmla="*/ 201454 w 219075"/>
                <a:gd name="connsiteY411" fmla="*/ 79915 h 200025"/>
                <a:gd name="connsiteX412" fmla="*/ 199168 w 219075"/>
                <a:gd name="connsiteY412" fmla="*/ 82201 h 200025"/>
                <a:gd name="connsiteX413" fmla="*/ 198692 w 219075"/>
                <a:gd name="connsiteY413" fmla="*/ 82677 h 200025"/>
                <a:gd name="connsiteX414" fmla="*/ 197358 w 219075"/>
                <a:gd name="connsiteY414" fmla="*/ 83629 h 200025"/>
                <a:gd name="connsiteX415" fmla="*/ 196406 w 219075"/>
                <a:gd name="connsiteY415" fmla="*/ 84582 h 200025"/>
                <a:gd name="connsiteX416" fmla="*/ 193643 w 219075"/>
                <a:gd name="connsiteY416" fmla="*/ 86392 h 200025"/>
                <a:gd name="connsiteX417" fmla="*/ 193643 w 219075"/>
                <a:gd name="connsiteY417" fmla="*/ 87344 h 200025"/>
                <a:gd name="connsiteX418" fmla="*/ 193167 w 219075"/>
                <a:gd name="connsiteY418" fmla="*/ 88297 h 200025"/>
                <a:gd name="connsiteX419" fmla="*/ 192691 w 219075"/>
                <a:gd name="connsiteY419" fmla="*/ 89249 h 200025"/>
                <a:gd name="connsiteX420" fmla="*/ 191738 w 219075"/>
                <a:gd name="connsiteY420" fmla="*/ 88297 h 200025"/>
                <a:gd name="connsiteX421" fmla="*/ 191262 w 219075"/>
                <a:gd name="connsiteY421" fmla="*/ 87344 h 200025"/>
                <a:gd name="connsiteX422" fmla="*/ 190786 w 219075"/>
                <a:gd name="connsiteY422" fmla="*/ 87344 h 200025"/>
                <a:gd name="connsiteX423" fmla="*/ 188976 w 219075"/>
                <a:gd name="connsiteY423" fmla="*/ 89630 h 200025"/>
                <a:gd name="connsiteX424" fmla="*/ 184880 w 219075"/>
                <a:gd name="connsiteY424" fmla="*/ 90964 h 200025"/>
                <a:gd name="connsiteX425" fmla="*/ 183928 w 219075"/>
                <a:gd name="connsiteY425" fmla="*/ 91916 h 200025"/>
                <a:gd name="connsiteX426" fmla="*/ 183928 w 219075"/>
                <a:gd name="connsiteY426" fmla="*/ 92869 h 200025"/>
                <a:gd name="connsiteX427" fmla="*/ 182594 w 219075"/>
                <a:gd name="connsiteY427" fmla="*/ 93821 h 200025"/>
                <a:gd name="connsiteX428" fmla="*/ 180785 w 219075"/>
                <a:gd name="connsiteY428" fmla="*/ 95155 h 200025"/>
                <a:gd name="connsiteX429" fmla="*/ 180308 w 219075"/>
                <a:gd name="connsiteY429" fmla="*/ 96107 h 200025"/>
                <a:gd name="connsiteX430" fmla="*/ 180308 w 219075"/>
                <a:gd name="connsiteY430" fmla="*/ 98393 h 200025"/>
                <a:gd name="connsiteX431" fmla="*/ 180785 w 219075"/>
                <a:gd name="connsiteY431" fmla="*/ 99346 h 200025"/>
                <a:gd name="connsiteX432" fmla="*/ 180308 w 219075"/>
                <a:gd name="connsiteY432" fmla="*/ 100298 h 200025"/>
                <a:gd name="connsiteX433" fmla="*/ 178022 w 219075"/>
                <a:gd name="connsiteY433" fmla="*/ 102108 h 200025"/>
                <a:gd name="connsiteX434" fmla="*/ 175260 w 219075"/>
                <a:gd name="connsiteY434" fmla="*/ 103061 h 200025"/>
                <a:gd name="connsiteX435" fmla="*/ 173450 w 219075"/>
                <a:gd name="connsiteY435" fmla="*/ 104013 h 200025"/>
                <a:gd name="connsiteX436" fmla="*/ 172974 w 219075"/>
                <a:gd name="connsiteY436" fmla="*/ 104966 h 200025"/>
                <a:gd name="connsiteX437" fmla="*/ 171164 w 219075"/>
                <a:gd name="connsiteY437" fmla="*/ 105918 h 200025"/>
                <a:gd name="connsiteX438" fmla="*/ 171164 w 219075"/>
                <a:gd name="connsiteY438" fmla="*/ 106108 h 200025"/>
                <a:gd name="connsiteX439" fmla="*/ 61722 w 219075"/>
                <a:gd name="connsiteY439" fmla="*/ 168307 h 200025"/>
                <a:gd name="connsiteX440" fmla="*/ 59436 w 219075"/>
                <a:gd name="connsiteY440" fmla="*/ 169259 h 200025"/>
                <a:gd name="connsiteX441" fmla="*/ 58484 w 219075"/>
                <a:gd name="connsiteY441" fmla="*/ 170212 h 200025"/>
                <a:gd name="connsiteX442" fmla="*/ 57531 w 219075"/>
                <a:gd name="connsiteY442" fmla="*/ 172974 h 200025"/>
                <a:gd name="connsiteX443" fmla="*/ 57531 w 219075"/>
                <a:gd name="connsiteY443" fmla="*/ 173450 h 200025"/>
                <a:gd name="connsiteX444" fmla="*/ 59341 w 219075"/>
                <a:gd name="connsiteY444" fmla="*/ 172974 h 200025"/>
                <a:gd name="connsiteX445" fmla="*/ 60293 w 219075"/>
                <a:gd name="connsiteY445" fmla="*/ 171641 h 200025"/>
                <a:gd name="connsiteX446" fmla="*/ 61246 w 219075"/>
                <a:gd name="connsiteY446" fmla="*/ 169831 h 200025"/>
                <a:gd name="connsiteX447" fmla="*/ 61246 w 219075"/>
                <a:gd name="connsiteY447" fmla="*/ 169354 h 200025"/>
                <a:gd name="connsiteX448" fmla="*/ 61722 w 219075"/>
                <a:gd name="connsiteY448" fmla="*/ 168307 h 200025"/>
                <a:gd name="connsiteX449" fmla="*/ 177927 w 219075"/>
                <a:gd name="connsiteY449" fmla="*/ 97441 h 200025"/>
                <a:gd name="connsiteX450" fmla="*/ 175641 w 219075"/>
                <a:gd name="connsiteY450" fmla="*/ 98393 h 200025"/>
                <a:gd name="connsiteX451" fmla="*/ 174688 w 219075"/>
                <a:gd name="connsiteY451" fmla="*/ 99727 h 200025"/>
                <a:gd name="connsiteX452" fmla="*/ 172879 w 219075"/>
                <a:gd name="connsiteY452" fmla="*/ 100679 h 200025"/>
                <a:gd name="connsiteX453" fmla="*/ 170593 w 219075"/>
                <a:gd name="connsiteY453" fmla="*/ 102013 h 200025"/>
                <a:gd name="connsiteX454" fmla="*/ 171069 w 219075"/>
                <a:gd name="connsiteY454" fmla="*/ 102489 h 200025"/>
                <a:gd name="connsiteX455" fmla="*/ 173831 w 219075"/>
                <a:gd name="connsiteY455" fmla="*/ 101537 h 200025"/>
                <a:gd name="connsiteX456" fmla="*/ 175165 w 219075"/>
                <a:gd name="connsiteY456" fmla="*/ 100584 h 200025"/>
                <a:gd name="connsiteX457" fmla="*/ 176975 w 219075"/>
                <a:gd name="connsiteY457" fmla="*/ 99250 h 200025"/>
                <a:gd name="connsiteX458" fmla="*/ 178308 w 219075"/>
                <a:gd name="connsiteY458" fmla="*/ 99250 h 200025"/>
                <a:gd name="connsiteX459" fmla="*/ 178308 w 219075"/>
                <a:gd name="connsiteY459" fmla="*/ 98774 h 200025"/>
                <a:gd name="connsiteX460" fmla="*/ 177927 w 219075"/>
                <a:gd name="connsiteY460" fmla="*/ 97441 h 200025"/>
                <a:gd name="connsiteX461" fmla="*/ 171069 w 219075"/>
                <a:gd name="connsiteY461" fmla="*/ 104680 h 200025"/>
                <a:gd name="connsiteX462" fmla="*/ 170593 w 219075"/>
                <a:gd name="connsiteY462" fmla="*/ 104680 h 200025"/>
                <a:gd name="connsiteX463" fmla="*/ 170593 w 219075"/>
                <a:gd name="connsiteY463" fmla="*/ 105156 h 200025"/>
                <a:gd name="connsiteX464" fmla="*/ 171069 w 219075"/>
                <a:gd name="connsiteY464" fmla="*/ 105632 h 200025"/>
                <a:gd name="connsiteX465" fmla="*/ 171069 w 219075"/>
                <a:gd name="connsiteY465" fmla="*/ 104680 h 200025"/>
                <a:gd name="connsiteX466" fmla="*/ 211741 w 219075"/>
                <a:gd name="connsiteY466" fmla="*/ 69914 h 200025"/>
                <a:gd name="connsiteX467" fmla="*/ 212217 w 219075"/>
                <a:gd name="connsiteY467" fmla="*/ 69437 h 200025"/>
                <a:gd name="connsiteX468" fmla="*/ 211741 w 219075"/>
                <a:gd name="connsiteY468" fmla="*/ 68961 h 200025"/>
                <a:gd name="connsiteX469" fmla="*/ 211265 w 219075"/>
                <a:gd name="connsiteY469" fmla="*/ 68485 h 200025"/>
                <a:gd name="connsiteX470" fmla="*/ 210788 w 219075"/>
                <a:gd name="connsiteY470" fmla="*/ 68961 h 200025"/>
                <a:gd name="connsiteX471" fmla="*/ 211741 w 219075"/>
                <a:gd name="connsiteY471" fmla="*/ 6991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Lst>
              <a:rect l="l" t="t" r="r" b="b"/>
              <a:pathLst>
                <a:path w="219075" h="200025">
                  <a:moveTo>
                    <a:pt x="171069" y="106108"/>
                  </a:moveTo>
                  <a:cubicBezTo>
                    <a:pt x="169736" y="107061"/>
                    <a:pt x="168783" y="107442"/>
                    <a:pt x="167831" y="108871"/>
                  </a:cubicBezTo>
                  <a:cubicBezTo>
                    <a:pt x="166878" y="109347"/>
                    <a:pt x="166021" y="109823"/>
                    <a:pt x="165068" y="109823"/>
                  </a:cubicBezTo>
                  <a:cubicBezTo>
                    <a:pt x="162306" y="109823"/>
                    <a:pt x="158687" y="112109"/>
                    <a:pt x="158210" y="112109"/>
                  </a:cubicBezTo>
                  <a:cubicBezTo>
                    <a:pt x="157258" y="112109"/>
                    <a:pt x="156401" y="113062"/>
                    <a:pt x="156401" y="113443"/>
                  </a:cubicBezTo>
                  <a:lnTo>
                    <a:pt x="156401" y="114776"/>
                  </a:lnTo>
                  <a:cubicBezTo>
                    <a:pt x="156401" y="115252"/>
                    <a:pt x="156401" y="115252"/>
                    <a:pt x="155924" y="115252"/>
                  </a:cubicBezTo>
                  <a:cubicBezTo>
                    <a:pt x="155448" y="115729"/>
                    <a:pt x="154972" y="116586"/>
                    <a:pt x="153162" y="116586"/>
                  </a:cubicBezTo>
                  <a:cubicBezTo>
                    <a:pt x="152686" y="116586"/>
                    <a:pt x="151829" y="117062"/>
                    <a:pt x="150876" y="117062"/>
                  </a:cubicBezTo>
                  <a:cubicBezTo>
                    <a:pt x="150876" y="117539"/>
                    <a:pt x="149066" y="118015"/>
                    <a:pt x="148590" y="118015"/>
                  </a:cubicBezTo>
                  <a:cubicBezTo>
                    <a:pt x="148114" y="118015"/>
                    <a:pt x="146780" y="118015"/>
                    <a:pt x="145828" y="118491"/>
                  </a:cubicBezTo>
                  <a:lnTo>
                    <a:pt x="143066" y="118491"/>
                  </a:lnTo>
                  <a:cubicBezTo>
                    <a:pt x="142113" y="118967"/>
                    <a:pt x="141732" y="118967"/>
                    <a:pt x="141256" y="118967"/>
                  </a:cubicBezTo>
                  <a:lnTo>
                    <a:pt x="140303" y="118967"/>
                  </a:lnTo>
                  <a:cubicBezTo>
                    <a:pt x="139827" y="118967"/>
                    <a:pt x="139827" y="118967"/>
                    <a:pt x="138494" y="119444"/>
                  </a:cubicBezTo>
                  <a:lnTo>
                    <a:pt x="138017" y="119444"/>
                  </a:lnTo>
                  <a:cubicBezTo>
                    <a:pt x="137541" y="119444"/>
                    <a:pt x="136684" y="118967"/>
                    <a:pt x="136208" y="118967"/>
                  </a:cubicBezTo>
                  <a:cubicBezTo>
                    <a:pt x="135255" y="118967"/>
                    <a:pt x="134874" y="119444"/>
                    <a:pt x="133922" y="119444"/>
                  </a:cubicBezTo>
                  <a:lnTo>
                    <a:pt x="133922" y="119920"/>
                  </a:lnTo>
                  <a:cubicBezTo>
                    <a:pt x="133445" y="119920"/>
                    <a:pt x="132969" y="118967"/>
                    <a:pt x="132969" y="119444"/>
                  </a:cubicBezTo>
                  <a:cubicBezTo>
                    <a:pt x="132969" y="119920"/>
                    <a:pt x="132493" y="119920"/>
                    <a:pt x="132493" y="119920"/>
                  </a:cubicBezTo>
                  <a:cubicBezTo>
                    <a:pt x="132017" y="119920"/>
                    <a:pt x="132017" y="119444"/>
                    <a:pt x="132017" y="119444"/>
                  </a:cubicBezTo>
                  <a:cubicBezTo>
                    <a:pt x="131064" y="118967"/>
                    <a:pt x="130683" y="118967"/>
                    <a:pt x="130683" y="118967"/>
                  </a:cubicBezTo>
                  <a:lnTo>
                    <a:pt x="124301" y="118967"/>
                  </a:lnTo>
                  <a:cubicBezTo>
                    <a:pt x="123825" y="118491"/>
                    <a:pt x="123349" y="118491"/>
                    <a:pt x="122968" y="118491"/>
                  </a:cubicBezTo>
                  <a:lnTo>
                    <a:pt x="119348" y="118491"/>
                  </a:lnTo>
                  <a:cubicBezTo>
                    <a:pt x="118015" y="118491"/>
                    <a:pt x="116110" y="118015"/>
                    <a:pt x="114776" y="117539"/>
                  </a:cubicBezTo>
                  <a:cubicBezTo>
                    <a:pt x="113824" y="117539"/>
                    <a:pt x="113824" y="117062"/>
                    <a:pt x="112490" y="117062"/>
                  </a:cubicBezTo>
                  <a:lnTo>
                    <a:pt x="111157" y="117062"/>
                  </a:lnTo>
                  <a:cubicBezTo>
                    <a:pt x="110204" y="117062"/>
                    <a:pt x="108871" y="117062"/>
                    <a:pt x="107537" y="116586"/>
                  </a:cubicBezTo>
                  <a:cubicBezTo>
                    <a:pt x="107061" y="116110"/>
                    <a:pt x="106585" y="115633"/>
                    <a:pt x="105728" y="115633"/>
                  </a:cubicBezTo>
                  <a:lnTo>
                    <a:pt x="105251" y="115633"/>
                  </a:lnTo>
                  <a:cubicBezTo>
                    <a:pt x="102965" y="114300"/>
                    <a:pt x="99346" y="114300"/>
                    <a:pt x="97060" y="112395"/>
                  </a:cubicBezTo>
                  <a:cubicBezTo>
                    <a:pt x="96584" y="111919"/>
                    <a:pt x="95726" y="111443"/>
                    <a:pt x="94774" y="111443"/>
                  </a:cubicBezTo>
                  <a:cubicBezTo>
                    <a:pt x="94298" y="110966"/>
                    <a:pt x="93821" y="110490"/>
                    <a:pt x="92488" y="110109"/>
                  </a:cubicBezTo>
                  <a:cubicBezTo>
                    <a:pt x="92488" y="109633"/>
                    <a:pt x="91535" y="109156"/>
                    <a:pt x="90678" y="108775"/>
                  </a:cubicBezTo>
                  <a:cubicBezTo>
                    <a:pt x="89726" y="107823"/>
                    <a:pt x="89345" y="107442"/>
                    <a:pt x="88868" y="107442"/>
                  </a:cubicBezTo>
                  <a:cubicBezTo>
                    <a:pt x="88392" y="107442"/>
                    <a:pt x="88392" y="107442"/>
                    <a:pt x="88392" y="107918"/>
                  </a:cubicBezTo>
                  <a:lnTo>
                    <a:pt x="88392" y="109252"/>
                  </a:lnTo>
                  <a:cubicBezTo>
                    <a:pt x="88392" y="109728"/>
                    <a:pt x="87916" y="110585"/>
                    <a:pt x="87916" y="110585"/>
                  </a:cubicBezTo>
                  <a:cubicBezTo>
                    <a:pt x="86106" y="111062"/>
                    <a:pt x="85630" y="111919"/>
                    <a:pt x="85630" y="112395"/>
                  </a:cubicBezTo>
                  <a:lnTo>
                    <a:pt x="85630" y="113347"/>
                  </a:lnTo>
                  <a:cubicBezTo>
                    <a:pt x="85630" y="115157"/>
                    <a:pt x="84677" y="116967"/>
                    <a:pt x="84296" y="118396"/>
                  </a:cubicBezTo>
                  <a:lnTo>
                    <a:pt x="83344" y="123444"/>
                  </a:lnTo>
                  <a:cubicBezTo>
                    <a:pt x="82868" y="124777"/>
                    <a:pt x="82010" y="126206"/>
                    <a:pt x="80582" y="127540"/>
                  </a:cubicBezTo>
                  <a:lnTo>
                    <a:pt x="79629" y="131159"/>
                  </a:lnTo>
                  <a:lnTo>
                    <a:pt x="79629" y="131636"/>
                  </a:lnTo>
                  <a:cubicBezTo>
                    <a:pt x="79629" y="133922"/>
                    <a:pt x="77343" y="135255"/>
                    <a:pt x="76391" y="137541"/>
                  </a:cubicBezTo>
                  <a:cubicBezTo>
                    <a:pt x="76391" y="138874"/>
                    <a:pt x="75914" y="140779"/>
                    <a:pt x="74581" y="141637"/>
                  </a:cubicBezTo>
                  <a:cubicBezTo>
                    <a:pt x="74581" y="141637"/>
                    <a:pt x="74581" y="142589"/>
                    <a:pt x="74105" y="142970"/>
                  </a:cubicBezTo>
                  <a:cubicBezTo>
                    <a:pt x="74105" y="145256"/>
                    <a:pt x="74105" y="146209"/>
                    <a:pt x="72771" y="147066"/>
                  </a:cubicBezTo>
                  <a:lnTo>
                    <a:pt x="72771" y="148399"/>
                  </a:lnTo>
                  <a:cubicBezTo>
                    <a:pt x="72771" y="149733"/>
                    <a:pt x="72295" y="150686"/>
                    <a:pt x="70485" y="151162"/>
                  </a:cubicBezTo>
                  <a:cubicBezTo>
                    <a:pt x="69533" y="152114"/>
                    <a:pt x="69533" y="152972"/>
                    <a:pt x="68199" y="154400"/>
                  </a:cubicBezTo>
                  <a:cubicBezTo>
                    <a:pt x="67723" y="155353"/>
                    <a:pt x="68199" y="157163"/>
                    <a:pt x="66866" y="158020"/>
                  </a:cubicBezTo>
                  <a:cubicBezTo>
                    <a:pt x="65913" y="159353"/>
                    <a:pt x="64580" y="160782"/>
                    <a:pt x="64580" y="162116"/>
                  </a:cubicBezTo>
                  <a:lnTo>
                    <a:pt x="64580" y="162592"/>
                  </a:lnTo>
                  <a:cubicBezTo>
                    <a:pt x="64580" y="163068"/>
                    <a:pt x="64103" y="163068"/>
                    <a:pt x="63627" y="163068"/>
                  </a:cubicBezTo>
                  <a:cubicBezTo>
                    <a:pt x="62675" y="163544"/>
                    <a:pt x="62294" y="164021"/>
                    <a:pt x="62294" y="164401"/>
                  </a:cubicBezTo>
                  <a:lnTo>
                    <a:pt x="65056" y="164401"/>
                  </a:lnTo>
                  <a:lnTo>
                    <a:pt x="65056" y="164878"/>
                  </a:lnTo>
                  <a:cubicBezTo>
                    <a:pt x="65056" y="164878"/>
                    <a:pt x="65532" y="165354"/>
                    <a:pt x="65532" y="165830"/>
                  </a:cubicBezTo>
                  <a:cubicBezTo>
                    <a:pt x="65532" y="166306"/>
                    <a:pt x="65056" y="166783"/>
                    <a:pt x="64580" y="167164"/>
                  </a:cubicBezTo>
                  <a:cubicBezTo>
                    <a:pt x="64580" y="168116"/>
                    <a:pt x="62294" y="169926"/>
                    <a:pt x="62294" y="171260"/>
                  </a:cubicBezTo>
                  <a:cubicBezTo>
                    <a:pt x="62294" y="171736"/>
                    <a:pt x="61817" y="171736"/>
                    <a:pt x="61817" y="172212"/>
                  </a:cubicBezTo>
                  <a:cubicBezTo>
                    <a:pt x="60484" y="174022"/>
                    <a:pt x="58198" y="176308"/>
                    <a:pt x="57245" y="179070"/>
                  </a:cubicBezTo>
                  <a:cubicBezTo>
                    <a:pt x="55436" y="180022"/>
                    <a:pt x="54007" y="181832"/>
                    <a:pt x="53150" y="182690"/>
                  </a:cubicBezTo>
                  <a:cubicBezTo>
                    <a:pt x="52673" y="184023"/>
                    <a:pt x="50387" y="184975"/>
                    <a:pt x="49911" y="186309"/>
                  </a:cubicBezTo>
                  <a:cubicBezTo>
                    <a:pt x="49435" y="186785"/>
                    <a:pt x="48577" y="186785"/>
                    <a:pt x="48577" y="188119"/>
                  </a:cubicBezTo>
                  <a:cubicBezTo>
                    <a:pt x="48577" y="189071"/>
                    <a:pt x="46292" y="188595"/>
                    <a:pt x="46292" y="189452"/>
                  </a:cubicBezTo>
                  <a:cubicBezTo>
                    <a:pt x="45815" y="189928"/>
                    <a:pt x="45339" y="190786"/>
                    <a:pt x="45339" y="191262"/>
                  </a:cubicBezTo>
                  <a:lnTo>
                    <a:pt x="45339" y="191738"/>
                  </a:lnTo>
                  <a:cubicBezTo>
                    <a:pt x="45339" y="192215"/>
                    <a:pt x="44863" y="193072"/>
                    <a:pt x="44863" y="193072"/>
                  </a:cubicBezTo>
                  <a:cubicBezTo>
                    <a:pt x="44387" y="193072"/>
                    <a:pt x="44387" y="192596"/>
                    <a:pt x="43910" y="192596"/>
                  </a:cubicBezTo>
                  <a:cubicBezTo>
                    <a:pt x="42958" y="192596"/>
                    <a:pt x="42577" y="193929"/>
                    <a:pt x="41624" y="194881"/>
                  </a:cubicBezTo>
                  <a:lnTo>
                    <a:pt x="40291" y="197168"/>
                  </a:lnTo>
                  <a:cubicBezTo>
                    <a:pt x="40291" y="197644"/>
                    <a:pt x="39338" y="198120"/>
                    <a:pt x="39338" y="198120"/>
                  </a:cubicBezTo>
                  <a:cubicBezTo>
                    <a:pt x="37052" y="198596"/>
                    <a:pt x="36100" y="200406"/>
                    <a:pt x="34766" y="200406"/>
                  </a:cubicBezTo>
                  <a:lnTo>
                    <a:pt x="33433" y="201359"/>
                  </a:lnTo>
                  <a:cubicBezTo>
                    <a:pt x="32099" y="202692"/>
                    <a:pt x="30194" y="202692"/>
                    <a:pt x="28385" y="202692"/>
                  </a:cubicBezTo>
                  <a:cubicBezTo>
                    <a:pt x="27432" y="201740"/>
                    <a:pt x="26575" y="201740"/>
                    <a:pt x="25622" y="201740"/>
                  </a:cubicBezTo>
                  <a:cubicBezTo>
                    <a:pt x="23336" y="201740"/>
                    <a:pt x="22384" y="201740"/>
                    <a:pt x="21527" y="200787"/>
                  </a:cubicBezTo>
                  <a:lnTo>
                    <a:pt x="21050" y="200787"/>
                  </a:lnTo>
                  <a:cubicBezTo>
                    <a:pt x="19717" y="201263"/>
                    <a:pt x="19717" y="202597"/>
                    <a:pt x="18764" y="202597"/>
                  </a:cubicBezTo>
                  <a:cubicBezTo>
                    <a:pt x="17812" y="202121"/>
                    <a:pt x="16478" y="201644"/>
                    <a:pt x="15526" y="201644"/>
                  </a:cubicBezTo>
                  <a:lnTo>
                    <a:pt x="10573" y="201644"/>
                  </a:lnTo>
                  <a:cubicBezTo>
                    <a:pt x="9239" y="201644"/>
                    <a:pt x="9239" y="201644"/>
                    <a:pt x="8287" y="202121"/>
                  </a:cubicBezTo>
                  <a:cubicBezTo>
                    <a:pt x="7811" y="202597"/>
                    <a:pt x="7334" y="202597"/>
                    <a:pt x="7334" y="202597"/>
                  </a:cubicBezTo>
                  <a:cubicBezTo>
                    <a:pt x="6858" y="202597"/>
                    <a:pt x="6858" y="202597"/>
                    <a:pt x="6382" y="202121"/>
                  </a:cubicBezTo>
                  <a:cubicBezTo>
                    <a:pt x="5429" y="201644"/>
                    <a:pt x="5048" y="200787"/>
                    <a:pt x="4096" y="199835"/>
                  </a:cubicBezTo>
                  <a:lnTo>
                    <a:pt x="4096" y="198501"/>
                  </a:lnTo>
                  <a:cubicBezTo>
                    <a:pt x="3620" y="197548"/>
                    <a:pt x="3620" y="196691"/>
                    <a:pt x="3620" y="195739"/>
                  </a:cubicBezTo>
                  <a:cubicBezTo>
                    <a:pt x="3620" y="195739"/>
                    <a:pt x="4096" y="195263"/>
                    <a:pt x="4096" y="194786"/>
                  </a:cubicBezTo>
                  <a:cubicBezTo>
                    <a:pt x="4096" y="194310"/>
                    <a:pt x="3620" y="193834"/>
                    <a:pt x="3620" y="193453"/>
                  </a:cubicBezTo>
                  <a:cubicBezTo>
                    <a:pt x="2667" y="193453"/>
                    <a:pt x="2286" y="193453"/>
                    <a:pt x="2286" y="192976"/>
                  </a:cubicBezTo>
                  <a:cubicBezTo>
                    <a:pt x="2286" y="192976"/>
                    <a:pt x="2762" y="192500"/>
                    <a:pt x="2762" y="191643"/>
                  </a:cubicBezTo>
                  <a:cubicBezTo>
                    <a:pt x="2762" y="191167"/>
                    <a:pt x="3238" y="190310"/>
                    <a:pt x="3238" y="189833"/>
                  </a:cubicBezTo>
                  <a:cubicBezTo>
                    <a:pt x="3238" y="188881"/>
                    <a:pt x="2762" y="188500"/>
                    <a:pt x="1905" y="187547"/>
                  </a:cubicBezTo>
                  <a:cubicBezTo>
                    <a:pt x="1429" y="187071"/>
                    <a:pt x="953" y="186595"/>
                    <a:pt x="953" y="185738"/>
                  </a:cubicBezTo>
                  <a:lnTo>
                    <a:pt x="953" y="182499"/>
                  </a:lnTo>
                  <a:cubicBezTo>
                    <a:pt x="953" y="181547"/>
                    <a:pt x="953" y="180213"/>
                    <a:pt x="1429" y="178879"/>
                  </a:cubicBezTo>
                  <a:cubicBezTo>
                    <a:pt x="1429" y="177927"/>
                    <a:pt x="1429" y="177070"/>
                    <a:pt x="953" y="176594"/>
                  </a:cubicBezTo>
                  <a:lnTo>
                    <a:pt x="953" y="175546"/>
                  </a:lnTo>
                  <a:cubicBezTo>
                    <a:pt x="953" y="175070"/>
                    <a:pt x="1429" y="174593"/>
                    <a:pt x="1429" y="173736"/>
                  </a:cubicBezTo>
                  <a:cubicBezTo>
                    <a:pt x="1429" y="173260"/>
                    <a:pt x="953" y="173260"/>
                    <a:pt x="476" y="172784"/>
                  </a:cubicBezTo>
                  <a:cubicBezTo>
                    <a:pt x="476" y="171831"/>
                    <a:pt x="0" y="170974"/>
                    <a:pt x="0" y="170021"/>
                  </a:cubicBezTo>
                  <a:cubicBezTo>
                    <a:pt x="476" y="168212"/>
                    <a:pt x="476" y="166402"/>
                    <a:pt x="953" y="165449"/>
                  </a:cubicBezTo>
                  <a:cubicBezTo>
                    <a:pt x="476" y="165449"/>
                    <a:pt x="476" y="165449"/>
                    <a:pt x="476" y="164973"/>
                  </a:cubicBezTo>
                  <a:cubicBezTo>
                    <a:pt x="476" y="164973"/>
                    <a:pt x="476" y="164497"/>
                    <a:pt x="953" y="164021"/>
                  </a:cubicBezTo>
                  <a:cubicBezTo>
                    <a:pt x="1429" y="163068"/>
                    <a:pt x="1429" y="163068"/>
                    <a:pt x="1429" y="162211"/>
                  </a:cubicBezTo>
                  <a:cubicBezTo>
                    <a:pt x="1429" y="161258"/>
                    <a:pt x="953" y="160877"/>
                    <a:pt x="953" y="159925"/>
                  </a:cubicBezTo>
                  <a:lnTo>
                    <a:pt x="953" y="158972"/>
                  </a:lnTo>
                  <a:cubicBezTo>
                    <a:pt x="953" y="158496"/>
                    <a:pt x="1429" y="157639"/>
                    <a:pt x="1429" y="157163"/>
                  </a:cubicBezTo>
                  <a:cubicBezTo>
                    <a:pt x="1429" y="156686"/>
                    <a:pt x="953" y="156210"/>
                    <a:pt x="953" y="155353"/>
                  </a:cubicBezTo>
                  <a:cubicBezTo>
                    <a:pt x="953" y="154400"/>
                    <a:pt x="1429" y="153067"/>
                    <a:pt x="1429" y="152114"/>
                  </a:cubicBezTo>
                  <a:lnTo>
                    <a:pt x="1429" y="148876"/>
                  </a:lnTo>
                  <a:cubicBezTo>
                    <a:pt x="953" y="148399"/>
                    <a:pt x="953" y="147542"/>
                    <a:pt x="953" y="147066"/>
                  </a:cubicBezTo>
                  <a:cubicBezTo>
                    <a:pt x="953" y="146590"/>
                    <a:pt x="953" y="146114"/>
                    <a:pt x="1429" y="145256"/>
                  </a:cubicBezTo>
                  <a:cubicBezTo>
                    <a:pt x="1429" y="144780"/>
                    <a:pt x="953" y="144780"/>
                    <a:pt x="953" y="142970"/>
                  </a:cubicBezTo>
                  <a:lnTo>
                    <a:pt x="1429" y="142970"/>
                  </a:lnTo>
                  <a:cubicBezTo>
                    <a:pt x="1429" y="142970"/>
                    <a:pt x="1905" y="142970"/>
                    <a:pt x="1905" y="142494"/>
                  </a:cubicBezTo>
                  <a:cubicBezTo>
                    <a:pt x="1905" y="142494"/>
                    <a:pt x="1429" y="142018"/>
                    <a:pt x="1429" y="141542"/>
                  </a:cubicBezTo>
                  <a:lnTo>
                    <a:pt x="1429" y="141256"/>
                  </a:lnTo>
                  <a:cubicBezTo>
                    <a:pt x="1905" y="141256"/>
                    <a:pt x="2381" y="140779"/>
                    <a:pt x="2381" y="140303"/>
                  </a:cubicBezTo>
                  <a:cubicBezTo>
                    <a:pt x="2381" y="139827"/>
                    <a:pt x="1905" y="139827"/>
                    <a:pt x="1429" y="139351"/>
                  </a:cubicBezTo>
                  <a:cubicBezTo>
                    <a:pt x="953" y="138874"/>
                    <a:pt x="953" y="138017"/>
                    <a:pt x="953" y="137541"/>
                  </a:cubicBezTo>
                  <a:cubicBezTo>
                    <a:pt x="1905" y="137065"/>
                    <a:pt x="1905" y="136208"/>
                    <a:pt x="1905" y="135731"/>
                  </a:cubicBezTo>
                  <a:cubicBezTo>
                    <a:pt x="1905" y="135255"/>
                    <a:pt x="1905" y="134779"/>
                    <a:pt x="1429" y="134398"/>
                  </a:cubicBezTo>
                  <a:cubicBezTo>
                    <a:pt x="2381" y="133064"/>
                    <a:pt x="1905" y="131636"/>
                    <a:pt x="3238" y="130302"/>
                  </a:cubicBezTo>
                  <a:cubicBezTo>
                    <a:pt x="3238" y="128969"/>
                    <a:pt x="3238" y="127540"/>
                    <a:pt x="3715" y="126206"/>
                  </a:cubicBezTo>
                  <a:cubicBezTo>
                    <a:pt x="3715" y="125254"/>
                    <a:pt x="3715" y="123920"/>
                    <a:pt x="4191" y="122968"/>
                  </a:cubicBezTo>
                  <a:lnTo>
                    <a:pt x="4191" y="122492"/>
                  </a:lnTo>
                  <a:cubicBezTo>
                    <a:pt x="4191" y="122015"/>
                    <a:pt x="4191" y="122015"/>
                    <a:pt x="3715" y="121539"/>
                  </a:cubicBezTo>
                  <a:cubicBezTo>
                    <a:pt x="3715" y="118777"/>
                    <a:pt x="3715" y="116967"/>
                    <a:pt x="4667" y="115633"/>
                  </a:cubicBezTo>
                  <a:cubicBezTo>
                    <a:pt x="4667" y="114681"/>
                    <a:pt x="4191" y="113824"/>
                    <a:pt x="4191" y="112871"/>
                  </a:cubicBezTo>
                  <a:lnTo>
                    <a:pt x="4191" y="111538"/>
                  </a:lnTo>
                  <a:cubicBezTo>
                    <a:pt x="4667" y="109728"/>
                    <a:pt x="4191" y="107442"/>
                    <a:pt x="5143" y="105632"/>
                  </a:cubicBezTo>
                  <a:cubicBezTo>
                    <a:pt x="5143" y="105156"/>
                    <a:pt x="4667" y="104299"/>
                    <a:pt x="4667" y="103346"/>
                  </a:cubicBezTo>
                  <a:cubicBezTo>
                    <a:pt x="4667" y="102870"/>
                    <a:pt x="4667" y="102870"/>
                    <a:pt x="5143" y="102394"/>
                  </a:cubicBezTo>
                  <a:cubicBezTo>
                    <a:pt x="5143" y="101060"/>
                    <a:pt x="5620" y="99631"/>
                    <a:pt x="5620" y="98298"/>
                  </a:cubicBezTo>
                  <a:lnTo>
                    <a:pt x="4572" y="98298"/>
                  </a:lnTo>
                  <a:cubicBezTo>
                    <a:pt x="4096" y="98298"/>
                    <a:pt x="4096" y="97822"/>
                    <a:pt x="4096" y="97346"/>
                  </a:cubicBezTo>
                  <a:cubicBezTo>
                    <a:pt x="4096" y="96869"/>
                    <a:pt x="4096" y="96869"/>
                    <a:pt x="4572" y="96393"/>
                  </a:cubicBezTo>
                  <a:cubicBezTo>
                    <a:pt x="4572" y="95059"/>
                    <a:pt x="5048" y="94583"/>
                    <a:pt x="5048" y="93631"/>
                  </a:cubicBezTo>
                  <a:cubicBezTo>
                    <a:pt x="5525" y="93631"/>
                    <a:pt x="5525" y="93154"/>
                    <a:pt x="5525" y="93154"/>
                  </a:cubicBezTo>
                  <a:cubicBezTo>
                    <a:pt x="5525" y="92678"/>
                    <a:pt x="5525" y="92678"/>
                    <a:pt x="5048" y="92202"/>
                  </a:cubicBezTo>
                  <a:cubicBezTo>
                    <a:pt x="4572" y="91726"/>
                    <a:pt x="4572" y="91726"/>
                    <a:pt x="4572" y="91249"/>
                  </a:cubicBezTo>
                  <a:lnTo>
                    <a:pt x="4572" y="90773"/>
                  </a:lnTo>
                  <a:cubicBezTo>
                    <a:pt x="5525" y="90297"/>
                    <a:pt x="5906" y="89821"/>
                    <a:pt x="5906" y="89440"/>
                  </a:cubicBezTo>
                  <a:cubicBezTo>
                    <a:pt x="6858" y="88487"/>
                    <a:pt x="6858" y="88106"/>
                    <a:pt x="6858" y="87154"/>
                  </a:cubicBezTo>
                  <a:cubicBezTo>
                    <a:pt x="6382" y="86677"/>
                    <a:pt x="6382" y="86201"/>
                    <a:pt x="6382" y="85820"/>
                  </a:cubicBezTo>
                  <a:cubicBezTo>
                    <a:pt x="6382" y="85344"/>
                    <a:pt x="6382" y="84868"/>
                    <a:pt x="6858" y="84487"/>
                  </a:cubicBezTo>
                  <a:cubicBezTo>
                    <a:pt x="6858" y="84011"/>
                    <a:pt x="6858" y="83153"/>
                    <a:pt x="7334" y="82201"/>
                  </a:cubicBezTo>
                  <a:cubicBezTo>
                    <a:pt x="7334" y="82201"/>
                    <a:pt x="7334" y="81724"/>
                    <a:pt x="6382" y="81248"/>
                  </a:cubicBezTo>
                  <a:cubicBezTo>
                    <a:pt x="5906" y="80296"/>
                    <a:pt x="5906" y="79439"/>
                    <a:pt x="5906" y="78962"/>
                  </a:cubicBezTo>
                  <a:cubicBezTo>
                    <a:pt x="5906" y="78486"/>
                    <a:pt x="5906" y="78010"/>
                    <a:pt x="6382" y="77629"/>
                  </a:cubicBezTo>
                  <a:cubicBezTo>
                    <a:pt x="7334" y="77152"/>
                    <a:pt x="7715" y="76676"/>
                    <a:pt x="7715" y="76295"/>
                  </a:cubicBezTo>
                  <a:lnTo>
                    <a:pt x="7715" y="75343"/>
                  </a:lnTo>
                  <a:cubicBezTo>
                    <a:pt x="7715" y="75343"/>
                    <a:pt x="7239" y="75819"/>
                    <a:pt x="6763" y="75819"/>
                  </a:cubicBezTo>
                  <a:cubicBezTo>
                    <a:pt x="6286" y="75819"/>
                    <a:pt x="6286" y="75343"/>
                    <a:pt x="6286" y="74867"/>
                  </a:cubicBezTo>
                  <a:cubicBezTo>
                    <a:pt x="6763" y="74390"/>
                    <a:pt x="6763" y="74390"/>
                    <a:pt x="6763" y="73057"/>
                  </a:cubicBezTo>
                  <a:cubicBezTo>
                    <a:pt x="6763" y="72580"/>
                    <a:pt x="6763" y="71723"/>
                    <a:pt x="7715" y="70295"/>
                  </a:cubicBezTo>
                  <a:lnTo>
                    <a:pt x="7715" y="65246"/>
                  </a:lnTo>
                  <a:cubicBezTo>
                    <a:pt x="7715" y="64770"/>
                    <a:pt x="8192" y="64294"/>
                    <a:pt x="8668" y="64294"/>
                  </a:cubicBezTo>
                  <a:lnTo>
                    <a:pt x="9620" y="63817"/>
                  </a:lnTo>
                  <a:cubicBezTo>
                    <a:pt x="8668" y="62865"/>
                    <a:pt x="9144" y="61055"/>
                    <a:pt x="8668" y="59722"/>
                  </a:cubicBezTo>
                  <a:lnTo>
                    <a:pt x="9144" y="58769"/>
                  </a:lnTo>
                  <a:cubicBezTo>
                    <a:pt x="9620" y="58293"/>
                    <a:pt x="9620" y="57817"/>
                    <a:pt x="9620" y="57436"/>
                  </a:cubicBezTo>
                  <a:cubicBezTo>
                    <a:pt x="9620" y="56959"/>
                    <a:pt x="9620" y="56102"/>
                    <a:pt x="10573" y="55626"/>
                  </a:cubicBezTo>
                  <a:cubicBezTo>
                    <a:pt x="10573" y="54673"/>
                    <a:pt x="10573" y="54292"/>
                    <a:pt x="11049" y="53816"/>
                  </a:cubicBezTo>
                  <a:cubicBezTo>
                    <a:pt x="10573" y="53340"/>
                    <a:pt x="10096" y="53340"/>
                    <a:pt x="10096" y="52864"/>
                  </a:cubicBezTo>
                  <a:cubicBezTo>
                    <a:pt x="10096" y="52388"/>
                    <a:pt x="10573" y="51911"/>
                    <a:pt x="10573" y="51530"/>
                  </a:cubicBezTo>
                  <a:cubicBezTo>
                    <a:pt x="11049" y="49244"/>
                    <a:pt x="12383" y="47911"/>
                    <a:pt x="12383" y="45625"/>
                  </a:cubicBezTo>
                  <a:cubicBezTo>
                    <a:pt x="11906" y="45148"/>
                    <a:pt x="11906" y="44291"/>
                    <a:pt x="11906" y="43815"/>
                  </a:cubicBezTo>
                  <a:lnTo>
                    <a:pt x="11906" y="42481"/>
                  </a:lnTo>
                  <a:cubicBezTo>
                    <a:pt x="11430" y="42005"/>
                    <a:pt x="11430" y="42005"/>
                    <a:pt x="11430" y="41529"/>
                  </a:cubicBezTo>
                  <a:cubicBezTo>
                    <a:pt x="11430" y="41053"/>
                    <a:pt x="11906" y="40577"/>
                    <a:pt x="11906" y="40195"/>
                  </a:cubicBezTo>
                  <a:cubicBezTo>
                    <a:pt x="12383" y="40195"/>
                    <a:pt x="12859" y="39243"/>
                    <a:pt x="12859" y="38862"/>
                  </a:cubicBezTo>
                  <a:cubicBezTo>
                    <a:pt x="13335" y="38386"/>
                    <a:pt x="13811" y="37528"/>
                    <a:pt x="13811" y="37052"/>
                  </a:cubicBezTo>
                  <a:lnTo>
                    <a:pt x="13811" y="34766"/>
                  </a:lnTo>
                  <a:cubicBezTo>
                    <a:pt x="13811" y="33433"/>
                    <a:pt x="14287" y="32480"/>
                    <a:pt x="14764" y="31147"/>
                  </a:cubicBezTo>
                  <a:cubicBezTo>
                    <a:pt x="14764" y="31147"/>
                    <a:pt x="14764" y="30670"/>
                    <a:pt x="14287" y="30194"/>
                  </a:cubicBezTo>
                  <a:cubicBezTo>
                    <a:pt x="14287" y="29242"/>
                    <a:pt x="14764" y="27432"/>
                    <a:pt x="15240" y="25622"/>
                  </a:cubicBezTo>
                  <a:cubicBezTo>
                    <a:pt x="15716" y="25622"/>
                    <a:pt x="15716" y="25146"/>
                    <a:pt x="15716" y="25146"/>
                  </a:cubicBezTo>
                  <a:cubicBezTo>
                    <a:pt x="15716" y="24670"/>
                    <a:pt x="15240" y="24670"/>
                    <a:pt x="15240" y="24193"/>
                  </a:cubicBezTo>
                  <a:cubicBezTo>
                    <a:pt x="15240" y="23241"/>
                    <a:pt x="15716" y="22384"/>
                    <a:pt x="17050" y="21907"/>
                  </a:cubicBezTo>
                  <a:cubicBezTo>
                    <a:pt x="17050" y="21431"/>
                    <a:pt x="17050" y="20955"/>
                    <a:pt x="16573" y="20574"/>
                  </a:cubicBezTo>
                  <a:lnTo>
                    <a:pt x="16573" y="19621"/>
                  </a:lnTo>
                  <a:cubicBezTo>
                    <a:pt x="17050" y="18669"/>
                    <a:pt x="17526" y="18288"/>
                    <a:pt x="17526" y="17335"/>
                  </a:cubicBezTo>
                  <a:lnTo>
                    <a:pt x="17526" y="16859"/>
                  </a:lnTo>
                  <a:cubicBezTo>
                    <a:pt x="17907" y="16478"/>
                    <a:pt x="17907" y="15526"/>
                    <a:pt x="18288" y="15526"/>
                  </a:cubicBezTo>
                  <a:cubicBezTo>
                    <a:pt x="19241" y="14192"/>
                    <a:pt x="19241" y="13240"/>
                    <a:pt x="19622" y="12287"/>
                  </a:cubicBezTo>
                  <a:cubicBezTo>
                    <a:pt x="20098" y="10478"/>
                    <a:pt x="20955" y="9525"/>
                    <a:pt x="21908" y="8668"/>
                  </a:cubicBezTo>
                  <a:cubicBezTo>
                    <a:pt x="21908" y="8668"/>
                    <a:pt x="21431" y="8191"/>
                    <a:pt x="21908" y="8191"/>
                  </a:cubicBezTo>
                  <a:cubicBezTo>
                    <a:pt x="22860" y="7239"/>
                    <a:pt x="24194" y="6382"/>
                    <a:pt x="26003" y="5429"/>
                  </a:cubicBezTo>
                  <a:cubicBezTo>
                    <a:pt x="26480" y="4096"/>
                    <a:pt x="26956" y="2667"/>
                    <a:pt x="27813" y="1810"/>
                  </a:cubicBezTo>
                  <a:cubicBezTo>
                    <a:pt x="29623" y="1333"/>
                    <a:pt x="30099" y="857"/>
                    <a:pt x="31052" y="476"/>
                  </a:cubicBezTo>
                  <a:cubicBezTo>
                    <a:pt x="31528" y="476"/>
                    <a:pt x="32004" y="0"/>
                    <a:pt x="33338" y="0"/>
                  </a:cubicBezTo>
                  <a:lnTo>
                    <a:pt x="36957" y="0"/>
                  </a:lnTo>
                  <a:cubicBezTo>
                    <a:pt x="38291" y="0"/>
                    <a:pt x="38767" y="0"/>
                    <a:pt x="39719" y="953"/>
                  </a:cubicBezTo>
                  <a:cubicBezTo>
                    <a:pt x="39719" y="953"/>
                    <a:pt x="41053" y="1429"/>
                    <a:pt x="41529" y="1429"/>
                  </a:cubicBezTo>
                  <a:cubicBezTo>
                    <a:pt x="43339" y="1429"/>
                    <a:pt x="43815" y="2762"/>
                    <a:pt x="45149" y="3239"/>
                  </a:cubicBezTo>
                  <a:lnTo>
                    <a:pt x="45625" y="4191"/>
                  </a:lnTo>
                  <a:cubicBezTo>
                    <a:pt x="45625" y="5143"/>
                    <a:pt x="46101" y="5524"/>
                    <a:pt x="46577" y="6001"/>
                  </a:cubicBezTo>
                  <a:cubicBezTo>
                    <a:pt x="47054" y="6477"/>
                    <a:pt x="47530" y="6477"/>
                    <a:pt x="47530" y="6953"/>
                  </a:cubicBezTo>
                  <a:lnTo>
                    <a:pt x="47054" y="7429"/>
                  </a:lnTo>
                  <a:cubicBezTo>
                    <a:pt x="47530" y="8763"/>
                    <a:pt x="47530" y="9716"/>
                    <a:pt x="48387" y="10192"/>
                  </a:cubicBezTo>
                  <a:cubicBezTo>
                    <a:pt x="49340" y="12002"/>
                    <a:pt x="48863" y="13430"/>
                    <a:pt x="49340" y="14764"/>
                  </a:cubicBezTo>
                  <a:lnTo>
                    <a:pt x="49340" y="16097"/>
                  </a:lnTo>
                  <a:cubicBezTo>
                    <a:pt x="49340" y="16573"/>
                    <a:pt x="49340" y="17050"/>
                    <a:pt x="49816" y="17431"/>
                  </a:cubicBezTo>
                  <a:cubicBezTo>
                    <a:pt x="49816" y="17907"/>
                    <a:pt x="49340" y="18383"/>
                    <a:pt x="49340" y="18383"/>
                  </a:cubicBezTo>
                  <a:lnTo>
                    <a:pt x="49340" y="18859"/>
                  </a:lnTo>
                  <a:cubicBezTo>
                    <a:pt x="49340" y="21145"/>
                    <a:pt x="47054" y="23431"/>
                    <a:pt x="47054" y="25717"/>
                  </a:cubicBezTo>
                  <a:lnTo>
                    <a:pt x="47530" y="26194"/>
                  </a:lnTo>
                  <a:cubicBezTo>
                    <a:pt x="47530" y="26194"/>
                    <a:pt x="47054" y="26670"/>
                    <a:pt x="46577" y="26670"/>
                  </a:cubicBezTo>
                  <a:cubicBezTo>
                    <a:pt x="45625" y="28003"/>
                    <a:pt x="45625" y="29432"/>
                    <a:pt x="44768" y="30290"/>
                  </a:cubicBezTo>
                  <a:cubicBezTo>
                    <a:pt x="44768" y="30766"/>
                    <a:pt x="45244" y="31623"/>
                    <a:pt x="45244" y="32099"/>
                  </a:cubicBezTo>
                  <a:cubicBezTo>
                    <a:pt x="45244" y="32576"/>
                    <a:pt x="44768" y="33052"/>
                    <a:pt x="44291" y="33433"/>
                  </a:cubicBezTo>
                  <a:lnTo>
                    <a:pt x="44291" y="33909"/>
                  </a:lnTo>
                  <a:cubicBezTo>
                    <a:pt x="44291" y="34385"/>
                    <a:pt x="44291" y="34385"/>
                    <a:pt x="44768" y="34862"/>
                  </a:cubicBezTo>
                  <a:cubicBezTo>
                    <a:pt x="44768" y="37147"/>
                    <a:pt x="43434" y="38481"/>
                    <a:pt x="42005" y="40386"/>
                  </a:cubicBezTo>
                  <a:lnTo>
                    <a:pt x="42005" y="41719"/>
                  </a:lnTo>
                  <a:cubicBezTo>
                    <a:pt x="42005" y="42196"/>
                    <a:pt x="42482" y="42672"/>
                    <a:pt x="42482" y="43529"/>
                  </a:cubicBezTo>
                  <a:cubicBezTo>
                    <a:pt x="42482" y="44005"/>
                    <a:pt x="42482" y="44005"/>
                    <a:pt x="42005" y="44482"/>
                  </a:cubicBezTo>
                  <a:cubicBezTo>
                    <a:pt x="42005" y="45434"/>
                    <a:pt x="41529" y="45815"/>
                    <a:pt x="41529" y="46768"/>
                  </a:cubicBezTo>
                  <a:cubicBezTo>
                    <a:pt x="41529" y="48101"/>
                    <a:pt x="41529" y="48578"/>
                    <a:pt x="40577" y="49530"/>
                  </a:cubicBezTo>
                  <a:cubicBezTo>
                    <a:pt x="39624" y="50482"/>
                    <a:pt x="39243" y="51340"/>
                    <a:pt x="39243" y="51816"/>
                  </a:cubicBezTo>
                  <a:cubicBezTo>
                    <a:pt x="39243" y="52292"/>
                    <a:pt x="39719" y="52292"/>
                    <a:pt x="39719" y="52768"/>
                  </a:cubicBezTo>
                  <a:cubicBezTo>
                    <a:pt x="39719" y="54102"/>
                    <a:pt x="38767" y="55054"/>
                    <a:pt x="38386" y="56007"/>
                  </a:cubicBezTo>
                  <a:lnTo>
                    <a:pt x="38386" y="62389"/>
                  </a:lnTo>
                  <a:cubicBezTo>
                    <a:pt x="37052" y="63341"/>
                    <a:pt x="37910" y="64675"/>
                    <a:pt x="36576" y="65627"/>
                  </a:cubicBezTo>
                  <a:lnTo>
                    <a:pt x="36576" y="72009"/>
                  </a:lnTo>
                  <a:cubicBezTo>
                    <a:pt x="36576" y="72962"/>
                    <a:pt x="36100" y="73343"/>
                    <a:pt x="36100" y="74771"/>
                  </a:cubicBezTo>
                  <a:cubicBezTo>
                    <a:pt x="35624" y="75724"/>
                    <a:pt x="35624" y="76581"/>
                    <a:pt x="35624" y="77533"/>
                  </a:cubicBezTo>
                  <a:cubicBezTo>
                    <a:pt x="35624" y="78486"/>
                    <a:pt x="35147" y="78867"/>
                    <a:pt x="35147" y="80296"/>
                  </a:cubicBezTo>
                  <a:cubicBezTo>
                    <a:pt x="35147" y="81248"/>
                    <a:pt x="35147" y="81629"/>
                    <a:pt x="34671" y="82582"/>
                  </a:cubicBezTo>
                  <a:cubicBezTo>
                    <a:pt x="34671" y="83058"/>
                    <a:pt x="35147" y="83534"/>
                    <a:pt x="35147" y="84392"/>
                  </a:cubicBezTo>
                  <a:lnTo>
                    <a:pt x="33814" y="87154"/>
                  </a:lnTo>
                  <a:cubicBezTo>
                    <a:pt x="34290" y="87630"/>
                    <a:pt x="34290" y="88106"/>
                    <a:pt x="34290" y="88964"/>
                  </a:cubicBezTo>
                  <a:cubicBezTo>
                    <a:pt x="34290" y="90297"/>
                    <a:pt x="33814" y="91249"/>
                    <a:pt x="32480" y="91726"/>
                  </a:cubicBezTo>
                  <a:cubicBezTo>
                    <a:pt x="31528" y="92202"/>
                    <a:pt x="31528" y="92678"/>
                    <a:pt x="31528" y="93059"/>
                  </a:cubicBezTo>
                  <a:lnTo>
                    <a:pt x="31528" y="94869"/>
                  </a:lnTo>
                  <a:lnTo>
                    <a:pt x="31052" y="95345"/>
                  </a:lnTo>
                  <a:cubicBezTo>
                    <a:pt x="31052" y="95822"/>
                    <a:pt x="31052" y="96298"/>
                    <a:pt x="31528" y="96679"/>
                  </a:cubicBezTo>
                  <a:cubicBezTo>
                    <a:pt x="31528" y="97631"/>
                    <a:pt x="32004" y="98012"/>
                    <a:pt x="32004" y="98965"/>
                  </a:cubicBezTo>
                  <a:cubicBezTo>
                    <a:pt x="32004" y="99917"/>
                    <a:pt x="31528" y="100774"/>
                    <a:pt x="31528" y="101251"/>
                  </a:cubicBezTo>
                  <a:lnTo>
                    <a:pt x="31528" y="101727"/>
                  </a:lnTo>
                  <a:cubicBezTo>
                    <a:pt x="30575" y="102203"/>
                    <a:pt x="30194" y="102679"/>
                    <a:pt x="30194" y="103061"/>
                  </a:cubicBezTo>
                  <a:cubicBezTo>
                    <a:pt x="30194" y="103537"/>
                    <a:pt x="30671" y="104394"/>
                    <a:pt x="31147" y="104870"/>
                  </a:cubicBezTo>
                  <a:lnTo>
                    <a:pt x="31147" y="105823"/>
                  </a:lnTo>
                  <a:cubicBezTo>
                    <a:pt x="31147" y="106299"/>
                    <a:pt x="31147" y="107156"/>
                    <a:pt x="30671" y="107632"/>
                  </a:cubicBezTo>
                  <a:cubicBezTo>
                    <a:pt x="31147" y="108966"/>
                    <a:pt x="31147" y="109442"/>
                    <a:pt x="31147" y="110871"/>
                  </a:cubicBezTo>
                  <a:cubicBezTo>
                    <a:pt x="30194" y="111823"/>
                    <a:pt x="30671" y="112681"/>
                    <a:pt x="30194" y="114109"/>
                  </a:cubicBezTo>
                  <a:lnTo>
                    <a:pt x="30194" y="116872"/>
                  </a:lnTo>
                  <a:cubicBezTo>
                    <a:pt x="30194" y="117824"/>
                    <a:pt x="29718" y="118205"/>
                    <a:pt x="29718" y="119158"/>
                  </a:cubicBezTo>
                  <a:cubicBezTo>
                    <a:pt x="29242" y="119634"/>
                    <a:pt x="29242" y="121444"/>
                    <a:pt x="28766" y="122396"/>
                  </a:cubicBezTo>
                  <a:cubicBezTo>
                    <a:pt x="28766" y="122872"/>
                    <a:pt x="29718" y="123349"/>
                    <a:pt x="29718" y="123730"/>
                  </a:cubicBezTo>
                  <a:lnTo>
                    <a:pt x="29718" y="124206"/>
                  </a:lnTo>
                  <a:cubicBezTo>
                    <a:pt x="29242" y="124206"/>
                    <a:pt x="29242" y="124682"/>
                    <a:pt x="29242" y="124682"/>
                  </a:cubicBezTo>
                  <a:cubicBezTo>
                    <a:pt x="29242" y="125158"/>
                    <a:pt x="30194" y="125635"/>
                    <a:pt x="30194" y="125635"/>
                  </a:cubicBezTo>
                  <a:cubicBezTo>
                    <a:pt x="30194" y="127445"/>
                    <a:pt x="30194" y="128873"/>
                    <a:pt x="29242" y="130207"/>
                  </a:cubicBezTo>
                  <a:lnTo>
                    <a:pt x="29242" y="130683"/>
                  </a:lnTo>
                  <a:cubicBezTo>
                    <a:pt x="29242" y="131159"/>
                    <a:pt x="29718" y="131159"/>
                    <a:pt x="29718" y="131636"/>
                  </a:cubicBezTo>
                  <a:lnTo>
                    <a:pt x="29718" y="132112"/>
                  </a:lnTo>
                  <a:cubicBezTo>
                    <a:pt x="29242" y="133064"/>
                    <a:pt x="29242" y="133445"/>
                    <a:pt x="28385" y="134398"/>
                  </a:cubicBezTo>
                  <a:cubicBezTo>
                    <a:pt x="28385" y="135350"/>
                    <a:pt x="28861" y="135731"/>
                    <a:pt x="28861" y="136684"/>
                  </a:cubicBezTo>
                  <a:cubicBezTo>
                    <a:pt x="28861" y="137636"/>
                    <a:pt x="28385" y="137636"/>
                    <a:pt x="28385" y="138589"/>
                  </a:cubicBezTo>
                  <a:lnTo>
                    <a:pt x="28385" y="139922"/>
                  </a:lnTo>
                  <a:cubicBezTo>
                    <a:pt x="27908" y="139922"/>
                    <a:pt x="27908" y="140398"/>
                    <a:pt x="27908" y="140875"/>
                  </a:cubicBezTo>
                  <a:cubicBezTo>
                    <a:pt x="27908" y="140875"/>
                    <a:pt x="27908" y="141827"/>
                    <a:pt x="28385" y="141827"/>
                  </a:cubicBezTo>
                  <a:cubicBezTo>
                    <a:pt x="28385" y="142303"/>
                    <a:pt x="28385" y="142780"/>
                    <a:pt x="27908" y="143161"/>
                  </a:cubicBezTo>
                  <a:cubicBezTo>
                    <a:pt x="27432" y="144971"/>
                    <a:pt x="26956" y="145447"/>
                    <a:pt x="26956" y="145923"/>
                  </a:cubicBezTo>
                  <a:lnTo>
                    <a:pt x="26956" y="146875"/>
                  </a:lnTo>
                  <a:cubicBezTo>
                    <a:pt x="27432" y="147352"/>
                    <a:pt x="27908" y="148209"/>
                    <a:pt x="27908" y="148685"/>
                  </a:cubicBezTo>
                  <a:cubicBezTo>
                    <a:pt x="27908" y="149638"/>
                    <a:pt x="27432" y="150019"/>
                    <a:pt x="27432" y="150971"/>
                  </a:cubicBezTo>
                  <a:lnTo>
                    <a:pt x="27432" y="152305"/>
                  </a:lnTo>
                  <a:cubicBezTo>
                    <a:pt x="27432" y="152781"/>
                    <a:pt x="27908" y="153257"/>
                    <a:pt x="27908" y="153638"/>
                  </a:cubicBezTo>
                  <a:cubicBezTo>
                    <a:pt x="27908" y="154591"/>
                    <a:pt x="27908" y="155448"/>
                    <a:pt x="28385" y="156877"/>
                  </a:cubicBezTo>
                  <a:cubicBezTo>
                    <a:pt x="27908" y="157353"/>
                    <a:pt x="27908" y="158210"/>
                    <a:pt x="27432" y="159163"/>
                  </a:cubicBezTo>
                  <a:lnTo>
                    <a:pt x="27432" y="161925"/>
                  </a:lnTo>
                  <a:cubicBezTo>
                    <a:pt x="27432" y="162877"/>
                    <a:pt x="26956" y="163735"/>
                    <a:pt x="26956" y="164687"/>
                  </a:cubicBezTo>
                  <a:lnTo>
                    <a:pt x="26956" y="165164"/>
                  </a:lnTo>
                  <a:lnTo>
                    <a:pt x="27908" y="168402"/>
                  </a:lnTo>
                  <a:cubicBezTo>
                    <a:pt x="27908" y="169736"/>
                    <a:pt x="27908" y="170688"/>
                    <a:pt x="27432" y="171641"/>
                  </a:cubicBezTo>
                  <a:cubicBezTo>
                    <a:pt x="26956" y="172117"/>
                    <a:pt x="26956" y="172117"/>
                    <a:pt x="26956" y="172593"/>
                  </a:cubicBezTo>
                  <a:cubicBezTo>
                    <a:pt x="26956" y="173069"/>
                    <a:pt x="26956" y="173546"/>
                    <a:pt x="27432" y="173546"/>
                  </a:cubicBezTo>
                  <a:cubicBezTo>
                    <a:pt x="27432" y="174022"/>
                    <a:pt x="27908" y="174022"/>
                    <a:pt x="27908" y="174022"/>
                  </a:cubicBezTo>
                  <a:cubicBezTo>
                    <a:pt x="29242" y="174022"/>
                    <a:pt x="29718" y="174022"/>
                    <a:pt x="30671" y="173546"/>
                  </a:cubicBezTo>
                  <a:cubicBezTo>
                    <a:pt x="31623" y="172593"/>
                    <a:pt x="32957" y="171736"/>
                    <a:pt x="34766" y="170783"/>
                  </a:cubicBezTo>
                  <a:cubicBezTo>
                    <a:pt x="35719" y="170307"/>
                    <a:pt x="36100" y="169450"/>
                    <a:pt x="37052" y="168021"/>
                  </a:cubicBezTo>
                  <a:cubicBezTo>
                    <a:pt x="38386" y="165735"/>
                    <a:pt x="40291" y="164401"/>
                    <a:pt x="41624" y="162116"/>
                  </a:cubicBezTo>
                  <a:cubicBezTo>
                    <a:pt x="41624" y="161639"/>
                    <a:pt x="42101" y="161639"/>
                    <a:pt x="42101" y="161163"/>
                  </a:cubicBezTo>
                  <a:cubicBezTo>
                    <a:pt x="43434" y="160211"/>
                    <a:pt x="43434" y="159353"/>
                    <a:pt x="43434" y="158877"/>
                  </a:cubicBezTo>
                  <a:cubicBezTo>
                    <a:pt x="44768" y="157924"/>
                    <a:pt x="45720" y="157544"/>
                    <a:pt x="45720" y="155639"/>
                  </a:cubicBezTo>
                  <a:cubicBezTo>
                    <a:pt x="46673" y="153352"/>
                    <a:pt x="47530" y="151543"/>
                    <a:pt x="49340" y="149733"/>
                  </a:cubicBezTo>
                  <a:cubicBezTo>
                    <a:pt x="50292" y="148399"/>
                    <a:pt x="50292" y="146495"/>
                    <a:pt x="50673" y="144209"/>
                  </a:cubicBezTo>
                  <a:cubicBezTo>
                    <a:pt x="52007" y="142399"/>
                    <a:pt x="52007" y="140970"/>
                    <a:pt x="53435" y="139637"/>
                  </a:cubicBezTo>
                  <a:lnTo>
                    <a:pt x="52959" y="139160"/>
                  </a:lnTo>
                  <a:cubicBezTo>
                    <a:pt x="53435" y="137827"/>
                    <a:pt x="53912" y="135541"/>
                    <a:pt x="55245" y="134112"/>
                  </a:cubicBezTo>
                  <a:cubicBezTo>
                    <a:pt x="56579" y="131826"/>
                    <a:pt x="56579" y="130493"/>
                    <a:pt x="57531" y="129064"/>
                  </a:cubicBezTo>
                  <a:lnTo>
                    <a:pt x="57531" y="128111"/>
                  </a:lnTo>
                  <a:cubicBezTo>
                    <a:pt x="58007" y="127635"/>
                    <a:pt x="58007" y="126301"/>
                    <a:pt x="58484" y="125825"/>
                  </a:cubicBezTo>
                  <a:cubicBezTo>
                    <a:pt x="58960" y="125349"/>
                    <a:pt x="58960" y="124492"/>
                    <a:pt x="58960" y="123539"/>
                  </a:cubicBezTo>
                  <a:cubicBezTo>
                    <a:pt x="59436" y="122587"/>
                    <a:pt x="59436" y="122206"/>
                    <a:pt x="59436" y="121253"/>
                  </a:cubicBezTo>
                  <a:cubicBezTo>
                    <a:pt x="60770" y="118491"/>
                    <a:pt x="61246" y="116205"/>
                    <a:pt x="62198" y="114395"/>
                  </a:cubicBezTo>
                  <a:cubicBezTo>
                    <a:pt x="62675" y="113443"/>
                    <a:pt x="62198" y="112109"/>
                    <a:pt x="63532" y="111157"/>
                  </a:cubicBezTo>
                  <a:cubicBezTo>
                    <a:pt x="64484" y="110680"/>
                    <a:pt x="64484" y="109347"/>
                    <a:pt x="64865" y="108395"/>
                  </a:cubicBezTo>
                  <a:cubicBezTo>
                    <a:pt x="65342" y="107061"/>
                    <a:pt x="65818" y="106108"/>
                    <a:pt x="65818" y="105156"/>
                  </a:cubicBezTo>
                  <a:cubicBezTo>
                    <a:pt x="65818" y="104203"/>
                    <a:pt x="66294" y="103346"/>
                    <a:pt x="66294" y="102394"/>
                  </a:cubicBezTo>
                  <a:cubicBezTo>
                    <a:pt x="67247" y="100584"/>
                    <a:pt x="68104" y="99155"/>
                    <a:pt x="68104" y="97346"/>
                  </a:cubicBezTo>
                  <a:cubicBezTo>
                    <a:pt x="68104" y="95059"/>
                    <a:pt x="69437" y="93726"/>
                    <a:pt x="69914" y="91821"/>
                  </a:cubicBezTo>
                  <a:cubicBezTo>
                    <a:pt x="71723" y="87249"/>
                    <a:pt x="74009" y="82677"/>
                    <a:pt x="74962" y="78105"/>
                  </a:cubicBezTo>
                  <a:cubicBezTo>
                    <a:pt x="75914" y="75819"/>
                    <a:pt x="76772" y="73057"/>
                    <a:pt x="76772" y="70295"/>
                  </a:cubicBezTo>
                  <a:cubicBezTo>
                    <a:pt x="76295" y="69818"/>
                    <a:pt x="76295" y="68961"/>
                    <a:pt x="76295" y="68008"/>
                  </a:cubicBezTo>
                  <a:lnTo>
                    <a:pt x="76295" y="66199"/>
                  </a:lnTo>
                  <a:cubicBezTo>
                    <a:pt x="76295" y="66199"/>
                    <a:pt x="76772" y="65723"/>
                    <a:pt x="78105" y="65723"/>
                  </a:cubicBezTo>
                  <a:cubicBezTo>
                    <a:pt x="79439" y="62960"/>
                    <a:pt x="80867" y="60198"/>
                    <a:pt x="83630" y="57055"/>
                  </a:cubicBezTo>
                  <a:cubicBezTo>
                    <a:pt x="84106" y="57055"/>
                    <a:pt x="84106" y="57055"/>
                    <a:pt x="84106" y="56578"/>
                  </a:cubicBezTo>
                  <a:lnTo>
                    <a:pt x="84106" y="56102"/>
                  </a:lnTo>
                  <a:cubicBezTo>
                    <a:pt x="86868" y="55150"/>
                    <a:pt x="88202" y="53816"/>
                    <a:pt x="88202" y="51530"/>
                  </a:cubicBezTo>
                  <a:cubicBezTo>
                    <a:pt x="88678" y="51530"/>
                    <a:pt x="89154" y="50578"/>
                    <a:pt x="89154" y="50578"/>
                  </a:cubicBezTo>
                  <a:cubicBezTo>
                    <a:pt x="91440" y="50578"/>
                    <a:pt x="92393" y="48768"/>
                    <a:pt x="94679" y="47816"/>
                  </a:cubicBezTo>
                  <a:lnTo>
                    <a:pt x="96488" y="47816"/>
                  </a:lnTo>
                  <a:cubicBezTo>
                    <a:pt x="97441" y="48292"/>
                    <a:pt x="97441" y="48768"/>
                    <a:pt x="98298" y="48768"/>
                  </a:cubicBezTo>
                  <a:cubicBezTo>
                    <a:pt x="99632" y="49244"/>
                    <a:pt x="101060" y="49720"/>
                    <a:pt x="101537" y="50578"/>
                  </a:cubicBezTo>
                  <a:lnTo>
                    <a:pt x="103823" y="51911"/>
                  </a:lnTo>
                  <a:cubicBezTo>
                    <a:pt x="104775" y="52388"/>
                    <a:pt x="105156" y="52864"/>
                    <a:pt x="105156" y="53721"/>
                  </a:cubicBezTo>
                  <a:cubicBezTo>
                    <a:pt x="106109" y="54197"/>
                    <a:pt x="106109" y="55054"/>
                    <a:pt x="106109" y="56007"/>
                  </a:cubicBezTo>
                  <a:cubicBezTo>
                    <a:pt x="106585" y="56959"/>
                    <a:pt x="106585" y="57817"/>
                    <a:pt x="106585" y="58769"/>
                  </a:cubicBezTo>
                  <a:lnTo>
                    <a:pt x="106585" y="59722"/>
                  </a:lnTo>
                  <a:cubicBezTo>
                    <a:pt x="106585" y="60674"/>
                    <a:pt x="107061" y="60674"/>
                    <a:pt x="107061" y="61531"/>
                  </a:cubicBezTo>
                  <a:lnTo>
                    <a:pt x="107061" y="62484"/>
                  </a:lnTo>
                  <a:cubicBezTo>
                    <a:pt x="107061" y="62960"/>
                    <a:pt x="107061" y="62960"/>
                    <a:pt x="107537" y="62960"/>
                  </a:cubicBezTo>
                  <a:cubicBezTo>
                    <a:pt x="108014" y="64294"/>
                    <a:pt x="108014" y="66199"/>
                    <a:pt x="108014" y="68008"/>
                  </a:cubicBezTo>
                  <a:cubicBezTo>
                    <a:pt x="108490" y="69342"/>
                    <a:pt x="108490" y="70295"/>
                    <a:pt x="109823" y="71628"/>
                  </a:cubicBezTo>
                  <a:lnTo>
                    <a:pt x="109823" y="76676"/>
                  </a:lnTo>
                  <a:cubicBezTo>
                    <a:pt x="109823" y="77629"/>
                    <a:pt x="110776" y="78486"/>
                    <a:pt x="111157" y="79915"/>
                  </a:cubicBezTo>
                  <a:cubicBezTo>
                    <a:pt x="111157" y="81248"/>
                    <a:pt x="111633" y="83153"/>
                    <a:pt x="112966" y="84487"/>
                  </a:cubicBezTo>
                  <a:cubicBezTo>
                    <a:pt x="113443" y="86297"/>
                    <a:pt x="114300" y="87249"/>
                    <a:pt x="116586" y="87725"/>
                  </a:cubicBezTo>
                  <a:cubicBezTo>
                    <a:pt x="116586" y="87725"/>
                    <a:pt x="116586" y="88201"/>
                    <a:pt x="117062" y="88201"/>
                  </a:cubicBezTo>
                  <a:cubicBezTo>
                    <a:pt x="118396" y="89535"/>
                    <a:pt x="118872" y="90964"/>
                    <a:pt x="121158" y="90964"/>
                  </a:cubicBezTo>
                  <a:cubicBezTo>
                    <a:pt x="122491" y="91440"/>
                    <a:pt x="122968" y="93250"/>
                    <a:pt x="124778" y="93726"/>
                  </a:cubicBezTo>
                  <a:cubicBezTo>
                    <a:pt x="125254" y="94202"/>
                    <a:pt x="125730" y="94202"/>
                    <a:pt x="126587" y="94202"/>
                  </a:cubicBezTo>
                  <a:cubicBezTo>
                    <a:pt x="127064" y="94202"/>
                    <a:pt x="128397" y="94202"/>
                    <a:pt x="129350" y="94678"/>
                  </a:cubicBezTo>
                  <a:cubicBezTo>
                    <a:pt x="129350" y="95155"/>
                    <a:pt x="129826" y="95155"/>
                    <a:pt x="130302" y="95155"/>
                  </a:cubicBezTo>
                  <a:lnTo>
                    <a:pt x="133922" y="95155"/>
                  </a:lnTo>
                  <a:cubicBezTo>
                    <a:pt x="135255" y="95155"/>
                    <a:pt x="136208" y="95155"/>
                    <a:pt x="137541" y="94678"/>
                  </a:cubicBezTo>
                  <a:lnTo>
                    <a:pt x="138494" y="94678"/>
                  </a:lnTo>
                  <a:cubicBezTo>
                    <a:pt x="139446" y="94678"/>
                    <a:pt x="140303" y="94202"/>
                    <a:pt x="141732" y="94202"/>
                  </a:cubicBezTo>
                  <a:cubicBezTo>
                    <a:pt x="143066" y="93726"/>
                    <a:pt x="144018" y="93726"/>
                    <a:pt x="144494" y="93726"/>
                  </a:cubicBezTo>
                  <a:cubicBezTo>
                    <a:pt x="145828" y="93250"/>
                    <a:pt x="146304" y="92773"/>
                    <a:pt x="147733" y="92773"/>
                  </a:cubicBezTo>
                  <a:cubicBezTo>
                    <a:pt x="148685" y="91821"/>
                    <a:pt x="149543" y="91821"/>
                    <a:pt x="150971" y="91821"/>
                  </a:cubicBezTo>
                  <a:cubicBezTo>
                    <a:pt x="151924" y="91345"/>
                    <a:pt x="152781" y="90869"/>
                    <a:pt x="154591" y="90869"/>
                  </a:cubicBezTo>
                  <a:cubicBezTo>
                    <a:pt x="155924" y="89916"/>
                    <a:pt x="157353" y="89535"/>
                    <a:pt x="158687" y="89059"/>
                  </a:cubicBezTo>
                  <a:lnTo>
                    <a:pt x="162782" y="86773"/>
                  </a:lnTo>
                  <a:cubicBezTo>
                    <a:pt x="163735" y="86297"/>
                    <a:pt x="164592" y="85820"/>
                    <a:pt x="166021" y="84487"/>
                  </a:cubicBezTo>
                  <a:lnTo>
                    <a:pt x="166973" y="84487"/>
                  </a:lnTo>
                  <a:cubicBezTo>
                    <a:pt x="167450" y="84487"/>
                    <a:pt x="167450" y="84487"/>
                    <a:pt x="167450" y="84011"/>
                  </a:cubicBezTo>
                  <a:cubicBezTo>
                    <a:pt x="168783" y="82677"/>
                    <a:pt x="170212" y="83058"/>
                    <a:pt x="170688" y="81724"/>
                  </a:cubicBezTo>
                  <a:cubicBezTo>
                    <a:pt x="170688" y="81724"/>
                    <a:pt x="170688" y="81248"/>
                    <a:pt x="171164" y="81248"/>
                  </a:cubicBezTo>
                  <a:lnTo>
                    <a:pt x="172117" y="81248"/>
                  </a:lnTo>
                  <a:cubicBezTo>
                    <a:pt x="173450" y="81248"/>
                    <a:pt x="174403" y="80296"/>
                    <a:pt x="175736" y="79915"/>
                  </a:cubicBezTo>
                  <a:lnTo>
                    <a:pt x="179832" y="77152"/>
                  </a:lnTo>
                  <a:cubicBezTo>
                    <a:pt x="180308" y="76676"/>
                    <a:pt x="180785" y="76200"/>
                    <a:pt x="181642" y="76200"/>
                  </a:cubicBezTo>
                  <a:lnTo>
                    <a:pt x="181642" y="75724"/>
                  </a:lnTo>
                  <a:cubicBezTo>
                    <a:pt x="184404" y="73438"/>
                    <a:pt x="186690" y="72104"/>
                    <a:pt x="188500" y="70199"/>
                  </a:cubicBezTo>
                  <a:cubicBezTo>
                    <a:pt x="188976" y="69723"/>
                    <a:pt x="189452" y="68866"/>
                    <a:pt x="190786" y="68866"/>
                  </a:cubicBezTo>
                  <a:cubicBezTo>
                    <a:pt x="191262" y="68866"/>
                    <a:pt x="192119" y="68866"/>
                    <a:pt x="192596" y="68390"/>
                  </a:cubicBezTo>
                  <a:cubicBezTo>
                    <a:pt x="193072" y="67437"/>
                    <a:pt x="193548" y="66580"/>
                    <a:pt x="195358" y="66580"/>
                  </a:cubicBezTo>
                  <a:cubicBezTo>
                    <a:pt x="196310" y="65627"/>
                    <a:pt x="197168" y="64770"/>
                    <a:pt x="199454" y="63817"/>
                  </a:cubicBezTo>
                  <a:cubicBezTo>
                    <a:pt x="200406" y="63341"/>
                    <a:pt x="201263" y="62484"/>
                    <a:pt x="202216" y="61055"/>
                  </a:cubicBezTo>
                  <a:cubicBezTo>
                    <a:pt x="202216" y="60103"/>
                    <a:pt x="203168" y="59722"/>
                    <a:pt x="203549" y="59245"/>
                  </a:cubicBezTo>
                  <a:cubicBezTo>
                    <a:pt x="204026" y="58293"/>
                    <a:pt x="205835" y="58293"/>
                    <a:pt x="206312" y="57912"/>
                  </a:cubicBezTo>
                  <a:cubicBezTo>
                    <a:pt x="206788" y="57436"/>
                    <a:pt x="207264" y="56578"/>
                    <a:pt x="208121" y="56578"/>
                  </a:cubicBezTo>
                  <a:cubicBezTo>
                    <a:pt x="208121" y="56102"/>
                    <a:pt x="208598" y="55626"/>
                    <a:pt x="208598" y="55245"/>
                  </a:cubicBezTo>
                  <a:cubicBezTo>
                    <a:pt x="209550" y="54292"/>
                    <a:pt x="210884" y="53435"/>
                    <a:pt x="211836" y="52006"/>
                  </a:cubicBezTo>
                  <a:cubicBezTo>
                    <a:pt x="212788" y="51530"/>
                    <a:pt x="213646" y="50673"/>
                    <a:pt x="214122" y="48768"/>
                  </a:cubicBezTo>
                  <a:cubicBezTo>
                    <a:pt x="214598" y="48292"/>
                    <a:pt x="215075" y="48292"/>
                    <a:pt x="215075" y="47816"/>
                  </a:cubicBezTo>
                  <a:lnTo>
                    <a:pt x="218313" y="45529"/>
                  </a:lnTo>
                  <a:cubicBezTo>
                    <a:pt x="219266" y="45053"/>
                    <a:pt x="219647" y="43720"/>
                    <a:pt x="221075" y="43243"/>
                  </a:cubicBezTo>
                  <a:lnTo>
                    <a:pt x="221075" y="42767"/>
                  </a:lnTo>
                  <a:cubicBezTo>
                    <a:pt x="221551" y="42767"/>
                    <a:pt x="222409" y="43243"/>
                    <a:pt x="222409" y="43243"/>
                  </a:cubicBezTo>
                  <a:cubicBezTo>
                    <a:pt x="221456" y="44196"/>
                    <a:pt x="221456" y="45529"/>
                    <a:pt x="220599" y="46482"/>
                  </a:cubicBezTo>
                  <a:cubicBezTo>
                    <a:pt x="219647" y="46958"/>
                    <a:pt x="219647" y="48292"/>
                    <a:pt x="218789" y="49244"/>
                  </a:cubicBezTo>
                  <a:lnTo>
                    <a:pt x="219266" y="49244"/>
                  </a:lnTo>
                  <a:cubicBezTo>
                    <a:pt x="220599" y="48292"/>
                    <a:pt x="221551" y="48292"/>
                    <a:pt x="222028" y="48292"/>
                  </a:cubicBezTo>
                  <a:lnTo>
                    <a:pt x="222028" y="50102"/>
                  </a:lnTo>
                  <a:cubicBezTo>
                    <a:pt x="222028" y="51054"/>
                    <a:pt x="221551" y="51435"/>
                    <a:pt x="221551" y="52388"/>
                  </a:cubicBezTo>
                  <a:lnTo>
                    <a:pt x="221551" y="53340"/>
                  </a:lnTo>
                  <a:cubicBezTo>
                    <a:pt x="221075" y="54292"/>
                    <a:pt x="220218" y="54673"/>
                    <a:pt x="220218" y="55626"/>
                  </a:cubicBezTo>
                  <a:cubicBezTo>
                    <a:pt x="220218" y="56102"/>
                    <a:pt x="220694" y="56578"/>
                    <a:pt x="220218" y="56578"/>
                  </a:cubicBezTo>
                  <a:cubicBezTo>
                    <a:pt x="219742" y="57531"/>
                    <a:pt x="219266" y="57531"/>
                    <a:pt x="218885" y="57912"/>
                  </a:cubicBezTo>
                  <a:lnTo>
                    <a:pt x="217932" y="59245"/>
                  </a:lnTo>
                  <a:lnTo>
                    <a:pt x="218408" y="59722"/>
                  </a:lnTo>
                  <a:lnTo>
                    <a:pt x="217932" y="59722"/>
                  </a:lnTo>
                  <a:cubicBezTo>
                    <a:pt x="218408" y="60674"/>
                    <a:pt x="218408" y="62008"/>
                    <a:pt x="218408" y="62484"/>
                  </a:cubicBezTo>
                  <a:cubicBezTo>
                    <a:pt x="218885" y="62960"/>
                    <a:pt x="218885" y="62960"/>
                    <a:pt x="218885" y="63437"/>
                  </a:cubicBezTo>
                  <a:cubicBezTo>
                    <a:pt x="218885" y="63913"/>
                    <a:pt x="218408" y="64389"/>
                    <a:pt x="217932" y="64770"/>
                  </a:cubicBezTo>
                  <a:cubicBezTo>
                    <a:pt x="216980" y="65246"/>
                    <a:pt x="216599" y="66103"/>
                    <a:pt x="215170" y="66580"/>
                  </a:cubicBezTo>
                  <a:cubicBezTo>
                    <a:pt x="214694" y="67056"/>
                    <a:pt x="214694" y="68390"/>
                    <a:pt x="213836" y="68390"/>
                  </a:cubicBezTo>
                  <a:lnTo>
                    <a:pt x="213836" y="68866"/>
                  </a:lnTo>
                  <a:cubicBezTo>
                    <a:pt x="213836" y="69818"/>
                    <a:pt x="213360" y="70675"/>
                    <a:pt x="212026" y="70675"/>
                  </a:cubicBezTo>
                  <a:cubicBezTo>
                    <a:pt x="212026" y="70675"/>
                    <a:pt x="211550" y="71152"/>
                    <a:pt x="211074" y="71152"/>
                  </a:cubicBezTo>
                  <a:cubicBezTo>
                    <a:pt x="211074" y="72104"/>
                    <a:pt x="211074" y="72104"/>
                    <a:pt x="210598" y="73438"/>
                  </a:cubicBezTo>
                  <a:lnTo>
                    <a:pt x="210122" y="73914"/>
                  </a:lnTo>
                  <a:cubicBezTo>
                    <a:pt x="208788" y="74390"/>
                    <a:pt x="207359" y="76200"/>
                    <a:pt x="206502" y="77152"/>
                  </a:cubicBezTo>
                  <a:lnTo>
                    <a:pt x="205550" y="77152"/>
                  </a:lnTo>
                  <a:lnTo>
                    <a:pt x="204597" y="76676"/>
                  </a:lnTo>
                  <a:lnTo>
                    <a:pt x="204597" y="78962"/>
                  </a:lnTo>
                  <a:cubicBezTo>
                    <a:pt x="204597" y="78962"/>
                    <a:pt x="204597" y="79439"/>
                    <a:pt x="204121" y="79439"/>
                  </a:cubicBezTo>
                  <a:lnTo>
                    <a:pt x="202787" y="79439"/>
                  </a:lnTo>
                  <a:cubicBezTo>
                    <a:pt x="202311" y="79439"/>
                    <a:pt x="201835" y="79439"/>
                    <a:pt x="201454" y="79915"/>
                  </a:cubicBezTo>
                  <a:cubicBezTo>
                    <a:pt x="200501" y="80867"/>
                    <a:pt x="199644" y="81248"/>
                    <a:pt x="199168" y="82201"/>
                  </a:cubicBezTo>
                  <a:cubicBezTo>
                    <a:pt x="199644" y="82677"/>
                    <a:pt x="198692" y="82677"/>
                    <a:pt x="198692" y="82677"/>
                  </a:cubicBezTo>
                  <a:cubicBezTo>
                    <a:pt x="197358" y="82677"/>
                    <a:pt x="197358" y="83153"/>
                    <a:pt x="197358" y="83629"/>
                  </a:cubicBezTo>
                  <a:cubicBezTo>
                    <a:pt x="197358" y="84582"/>
                    <a:pt x="197358" y="84582"/>
                    <a:pt x="196406" y="84582"/>
                  </a:cubicBezTo>
                  <a:cubicBezTo>
                    <a:pt x="195453" y="84582"/>
                    <a:pt x="194596" y="85534"/>
                    <a:pt x="193643" y="86392"/>
                  </a:cubicBezTo>
                  <a:lnTo>
                    <a:pt x="193643" y="87344"/>
                  </a:lnTo>
                  <a:cubicBezTo>
                    <a:pt x="193643" y="87821"/>
                    <a:pt x="193643" y="87821"/>
                    <a:pt x="193167" y="88297"/>
                  </a:cubicBezTo>
                  <a:cubicBezTo>
                    <a:pt x="193167" y="88773"/>
                    <a:pt x="192691" y="89249"/>
                    <a:pt x="192691" y="89249"/>
                  </a:cubicBezTo>
                  <a:cubicBezTo>
                    <a:pt x="192215" y="89249"/>
                    <a:pt x="192215" y="88773"/>
                    <a:pt x="191738" y="88297"/>
                  </a:cubicBezTo>
                  <a:cubicBezTo>
                    <a:pt x="191738" y="88297"/>
                    <a:pt x="191738" y="87821"/>
                    <a:pt x="191262" y="87344"/>
                  </a:cubicBezTo>
                  <a:lnTo>
                    <a:pt x="190786" y="87344"/>
                  </a:lnTo>
                  <a:cubicBezTo>
                    <a:pt x="189833" y="88297"/>
                    <a:pt x="189833" y="89154"/>
                    <a:pt x="188976" y="89630"/>
                  </a:cubicBezTo>
                  <a:cubicBezTo>
                    <a:pt x="188024" y="90106"/>
                    <a:pt x="187166" y="90964"/>
                    <a:pt x="184880" y="90964"/>
                  </a:cubicBezTo>
                  <a:cubicBezTo>
                    <a:pt x="184880" y="90964"/>
                    <a:pt x="184404" y="91916"/>
                    <a:pt x="183928" y="91916"/>
                  </a:cubicBezTo>
                  <a:lnTo>
                    <a:pt x="183928" y="92869"/>
                  </a:lnTo>
                  <a:cubicBezTo>
                    <a:pt x="183451" y="92869"/>
                    <a:pt x="183451" y="93345"/>
                    <a:pt x="182594" y="93821"/>
                  </a:cubicBezTo>
                  <a:lnTo>
                    <a:pt x="180785" y="95155"/>
                  </a:lnTo>
                  <a:cubicBezTo>
                    <a:pt x="180308" y="95631"/>
                    <a:pt x="180308" y="95631"/>
                    <a:pt x="180308" y="96107"/>
                  </a:cubicBezTo>
                  <a:lnTo>
                    <a:pt x="180308" y="98393"/>
                  </a:lnTo>
                  <a:cubicBezTo>
                    <a:pt x="180785" y="98870"/>
                    <a:pt x="180785" y="99346"/>
                    <a:pt x="180785" y="99346"/>
                  </a:cubicBezTo>
                  <a:cubicBezTo>
                    <a:pt x="180785" y="99822"/>
                    <a:pt x="180785" y="100298"/>
                    <a:pt x="180308" y="100298"/>
                  </a:cubicBezTo>
                  <a:cubicBezTo>
                    <a:pt x="178975" y="100298"/>
                    <a:pt x="178499" y="101251"/>
                    <a:pt x="178022" y="102108"/>
                  </a:cubicBezTo>
                  <a:cubicBezTo>
                    <a:pt x="177546" y="102584"/>
                    <a:pt x="176689" y="103061"/>
                    <a:pt x="175260" y="103061"/>
                  </a:cubicBezTo>
                  <a:cubicBezTo>
                    <a:pt x="174784" y="103061"/>
                    <a:pt x="174308" y="103537"/>
                    <a:pt x="173450" y="104013"/>
                  </a:cubicBezTo>
                  <a:cubicBezTo>
                    <a:pt x="173450" y="104013"/>
                    <a:pt x="172974" y="104489"/>
                    <a:pt x="172974" y="104966"/>
                  </a:cubicBezTo>
                  <a:cubicBezTo>
                    <a:pt x="172974" y="105442"/>
                    <a:pt x="171641" y="105918"/>
                    <a:pt x="171164" y="105918"/>
                  </a:cubicBezTo>
                  <a:lnTo>
                    <a:pt x="171164" y="106108"/>
                  </a:lnTo>
                  <a:close/>
                  <a:moveTo>
                    <a:pt x="61722" y="168307"/>
                  </a:moveTo>
                  <a:cubicBezTo>
                    <a:pt x="61246" y="168307"/>
                    <a:pt x="60770" y="168307"/>
                    <a:pt x="59436" y="169259"/>
                  </a:cubicBezTo>
                  <a:cubicBezTo>
                    <a:pt x="58960" y="169259"/>
                    <a:pt x="58960" y="169736"/>
                    <a:pt x="58484" y="170212"/>
                  </a:cubicBezTo>
                  <a:cubicBezTo>
                    <a:pt x="57531" y="170688"/>
                    <a:pt x="57531" y="172022"/>
                    <a:pt x="57531" y="172974"/>
                  </a:cubicBezTo>
                  <a:lnTo>
                    <a:pt x="57531" y="173450"/>
                  </a:lnTo>
                  <a:cubicBezTo>
                    <a:pt x="58484" y="172974"/>
                    <a:pt x="58865" y="172974"/>
                    <a:pt x="59341" y="172974"/>
                  </a:cubicBezTo>
                  <a:cubicBezTo>
                    <a:pt x="60293" y="172498"/>
                    <a:pt x="60293" y="172022"/>
                    <a:pt x="60293" y="171641"/>
                  </a:cubicBezTo>
                  <a:cubicBezTo>
                    <a:pt x="60293" y="170688"/>
                    <a:pt x="60770" y="170307"/>
                    <a:pt x="61246" y="169831"/>
                  </a:cubicBezTo>
                  <a:lnTo>
                    <a:pt x="61246" y="169354"/>
                  </a:lnTo>
                  <a:lnTo>
                    <a:pt x="61722" y="168307"/>
                  </a:lnTo>
                  <a:close/>
                  <a:moveTo>
                    <a:pt x="177927" y="97441"/>
                  </a:moveTo>
                  <a:cubicBezTo>
                    <a:pt x="177451" y="97441"/>
                    <a:pt x="176975" y="97441"/>
                    <a:pt x="175641" y="98393"/>
                  </a:cubicBezTo>
                  <a:cubicBezTo>
                    <a:pt x="175641" y="98870"/>
                    <a:pt x="175165" y="99346"/>
                    <a:pt x="174688" y="99727"/>
                  </a:cubicBezTo>
                  <a:cubicBezTo>
                    <a:pt x="174212" y="100679"/>
                    <a:pt x="173355" y="100203"/>
                    <a:pt x="172879" y="100679"/>
                  </a:cubicBezTo>
                  <a:cubicBezTo>
                    <a:pt x="171069" y="101155"/>
                    <a:pt x="171069" y="101632"/>
                    <a:pt x="170593" y="102013"/>
                  </a:cubicBezTo>
                  <a:lnTo>
                    <a:pt x="171069" y="102489"/>
                  </a:lnTo>
                  <a:cubicBezTo>
                    <a:pt x="172403" y="102489"/>
                    <a:pt x="173355" y="102489"/>
                    <a:pt x="173831" y="101537"/>
                  </a:cubicBezTo>
                  <a:cubicBezTo>
                    <a:pt x="174308" y="101537"/>
                    <a:pt x="175165" y="100584"/>
                    <a:pt x="175165" y="100584"/>
                  </a:cubicBezTo>
                  <a:lnTo>
                    <a:pt x="176975" y="99250"/>
                  </a:lnTo>
                  <a:lnTo>
                    <a:pt x="178308" y="99250"/>
                  </a:lnTo>
                  <a:lnTo>
                    <a:pt x="178308" y="98774"/>
                  </a:lnTo>
                  <a:cubicBezTo>
                    <a:pt x="178403" y="98298"/>
                    <a:pt x="178403" y="97441"/>
                    <a:pt x="177927" y="97441"/>
                  </a:cubicBezTo>
                  <a:close/>
                  <a:moveTo>
                    <a:pt x="171069" y="104680"/>
                  </a:moveTo>
                  <a:lnTo>
                    <a:pt x="170593" y="104680"/>
                  </a:lnTo>
                  <a:lnTo>
                    <a:pt x="170593" y="105156"/>
                  </a:lnTo>
                  <a:cubicBezTo>
                    <a:pt x="170593" y="105156"/>
                    <a:pt x="170593" y="105632"/>
                    <a:pt x="171069" y="105632"/>
                  </a:cubicBezTo>
                  <a:lnTo>
                    <a:pt x="171069" y="104680"/>
                  </a:lnTo>
                  <a:close/>
                  <a:moveTo>
                    <a:pt x="211741" y="69914"/>
                  </a:moveTo>
                  <a:cubicBezTo>
                    <a:pt x="212217" y="69914"/>
                    <a:pt x="212217" y="69914"/>
                    <a:pt x="212217" y="69437"/>
                  </a:cubicBezTo>
                  <a:cubicBezTo>
                    <a:pt x="211741" y="68961"/>
                    <a:pt x="212217" y="68961"/>
                    <a:pt x="211741" y="68961"/>
                  </a:cubicBezTo>
                  <a:lnTo>
                    <a:pt x="211265" y="68485"/>
                  </a:lnTo>
                  <a:lnTo>
                    <a:pt x="210788" y="68961"/>
                  </a:lnTo>
                  <a:cubicBezTo>
                    <a:pt x="210407" y="69056"/>
                    <a:pt x="211741" y="69532"/>
                    <a:pt x="211741" y="69914"/>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7" name="Freeform: Shape 17">
              <a:extLst>
                <a:ext uri="{FF2B5EF4-FFF2-40B4-BE49-F238E27FC236}">
                  <a16:creationId xmlns:a16="http://schemas.microsoft.com/office/drawing/2014/main" id="{229556DA-6932-E5E4-CFC6-5B457B665BB5}"/>
                </a:ext>
              </a:extLst>
            </p:cNvPr>
            <p:cNvSpPr/>
            <p:nvPr/>
          </p:nvSpPr>
          <p:spPr>
            <a:xfrm>
              <a:off x="4130516" y="2018823"/>
              <a:ext cx="180975" cy="209550"/>
            </a:xfrm>
            <a:custGeom>
              <a:avLst/>
              <a:gdLst>
                <a:gd name="connsiteX0" fmla="*/ 175451 w 180975"/>
                <a:gd name="connsiteY0" fmla="*/ 107156 h 209550"/>
                <a:gd name="connsiteX1" fmla="*/ 174117 w 180975"/>
                <a:gd name="connsiteY1" fmla="*/ 110395 h 209550"/>
                <a:gd name="connsiteX2" fmla="*/ 170498 w 180975"/>
                <a:gd name="connsiteY2" fmla="*/ 113633 h 209550"/>
                <a:gd name="connsiteX3" fmla="*/ 169545 w 180975"/>
                <a:gd name="connsiteY3" fmla="*/ 115443 h 209550"/>
                <a:gd name="connsiteX4" fmla="*/ 169069 w 180975"/>
                <a:gd name="connsiteY4" fmla="*/ 116395 h 209550"/>
                <a:gd name="connsiteX5" fmla="*/ 170021 w 180975"/>
                <a:gd name="connsiteY5" fmla="*/ 118205 h 209550"/>
                <a:gd name="connsiteX6" fmla="*/ 170974 w 180975"/>
                <a:gd name="connsiteY6" fmla="*/ 118681 h 209550"/>
                <a:gd name="connsiteX7" fmla="*/ 172784 w 180975"/>
                <a:gd name="connsiteY7" fmla="*/ 119158 h 209550"/>
                <a:gd name="connsiteX8" fmla="*/ 173260 w 180975"/>
                <a:gd name="connsiteY8" fmla="*/ 118681 h 209550"/>
                <a:gd name="connsiteX9" fmla="*/ 174212 w 180975"/>
                <a:gd name="connsiteY9" fmla="*/ 119158 h 209550"/>
                <a:gd name="connsiteX10" fmla="*/ 170593 w 180975"/>
                <a:gd name="connsiteY10" fmla="*/ 124682 h 209550"/>
                <a:gd name="connsiteX11" fmla="*/ 169259 w 180975"/>
                <a:gd name="connsiteY11" fmla="*/ 127445 h 209550"/>
                <a:gd name="connsiteX12" fmla="*/ 167926 w 180975"/>
                <a:gd name="connsiteY12" fmla="*/ 127921 h 209550"/>
                <a:gd name="connsiteX13" fmla="*/ 168402 w 180975"/>
                <a:gd name="connsiteY13" fmla="*/ 126587 h 209550"/>
                <a:gd name="connsiteX14" fmla="*/ 167926 w 180975"/>
                <a:gd name="connsiteY14" fmla="*/ 124777 h 209550"/>
                <a:gd name="connsiteX15" fmla="*/ 169259 w 180975"/>
                <a:gd name="connsiteY15" fmla="*/ 121158 h 209550"/>
                <a:gd name="connsiteX16" fmla="*/ 169736 w 180975"/>
                <a:gd name="connsiteY16" fmla="*/ 120205 h 209550"/>
                <a:gd name="connsiteX17" fmla="*/ 169259 w 180975"/>
                <a:gd name="connsiteY17" fmla="*/ 120205 h 209550"/>
                <a:gd name="connsiteX18" fmla="*/ 168307 w 180975"/>
                <a:gd name="connsiteY18" fmla="*/ 120205 h 209550"/>
                <a:gd name="connsiteX19" fmla="*/ 166497 w 180975"/>
                <a:gd name="connsiteY19" fmla="*/ 122492 h 209550"/>
                <a:gd name="connsiteX20" fmla="*/ 165164 w 180975"/>
                <a:gd name="connsiteY20" fmla="*/ 123825 h 209550"/>
                <a:gd name="connsiteX21" fmla="*/ 164687 w 180975"/>
                <a:gd name="connsiteY21" fmla="*/ 123825 h 209550"/>
                <a:gd name="connsiteX22" fmla="*/ 163735 w 180975"/>
                <a:gd name="connsiteY22" fmla="*/ 123349 h 209550"/>
                <a:gd name="connsiteX23" fmla="*/ 163735 w 180975"/>
                <a:gd name="connsiteY23" fmla="*/ 122396 h 209550"/>
                <a:gd name="connsiteX24" fmla="*/ 163259 w 180975"/>
                <a:gd name="connsiteY24" fmla="*/ 121444 h 209550"/>
                <a:gd name="connsiteX25" fmla="*/ 162782 w 180975"/>
                <a:gd name="connsiteY25" fmla="*/ 122396 h 209550"/>
                <a:gd name="connsiteX26" fmla="*/ 161449 w 180975"/>
                <a:gd name="connsiteY26" fmla="*/ 123349 h 209550"/>
                <a:gd name="connsiteX27" fmla="*/ 161449 w 180975"/>
                <a:gd name="connsiteY27" fmla="*/ 126587 h 209550"/>
                <a:gd name="connsiteX28" fmla="*/ 160973 w 180975"/>
                <a:gd name="connsiteY28" fmla="*/ 127064 h 209550"/>
                <a:gd name="connsiteX29" fmla="*/ 157734 w 180975"/>
                <a:gd name="connsiteY29" fmla="*/ 125730 h 209550"/>
                <a:gd name="connsiteX30" fmla="*/ 156782 w 180975"/>
                <a:gd name="connsiteY30" fmla="*/ 126206 h 209550"/>
                <a:gd name="connsiteX31" fmla="*/ 157258 w 180975"/>
                <a:gd name="connsiteY31" fmla="*/ 127540 h 209550"/>
                <a:gd name="connsiteX32" fmla="*/ 156305 w 180975"/>
                <a:gd name="connsiteY32" fmla="*/ 128873 h 209550"/>
                <a:gd name="connsiteX33" fmla="*/ 152686 w 180975"/>
                <a:gd name="connsiteY33" fmla="*/ 134398 h 209550"/>
                <a:gd name="connsiteX34" fmla="*/ 152210 w 180975"/>
                <a:gd name="connsiteY34" fmla="*/ 134874 h 209550"/>
                <a:gd name="connsiteX35" fmla="*/ 151257 w 180975"/>
                <a:gd name="connsiteY35" fmla="*/ 134874 h 209550"/>
                <a:gd name="connsiteX36" fmla="*/ 150781 w 180975"/>
                <a:gd name="connsiteY36" fmla="*/ 135350 h 209550"/>
                <a:gd name="connsiteX37" fmla="*/ 150781 w 180975"/>
                <a:gd name="connsiteY37" fmla="*/ 136303 h 209550"/>
                <a:gd name="connsiteX38" fmla="*/ 149828 w 180975"/>
                <a:gd name="connsiteY38" fmla="*/ 138589 h 209550"/>
                <a:gd name="connsiteX39" fmla="*/ 147066 w 180975"/>
                <a:gd name="connsiteY39" fmla="*/ 140875 h 209550"/>
                <a:gd name="connsiteX40" fmla="*/ 144780 w 180975"/>
                <a:gd name="connsiteY40" fmla="*/ 141827 h 209550"/>
                <a:gd name="connsiteX41" fmla="*/ 143828 w 180975"/>
                <a:gd name="connsiteY41" fmla="*/ 142780 h 209550"/>
                <a:gd name="connsiteX42" fmla="*/ 142875 w 180975"/>
                <a:gd name="connsiteY42" fmla="*/ 143256 h 209550"/>
                <a:gd name="connsiteX43" fmla="*/ 143828 w 180975"/>
                <a:gd name="connsiteY43" fmla="*/ 143732 h 209550"/>
                <a:gd name="connsiteX44" fmla="*/ 144304 w 180975"/>
                <a:gd name="connsiteY44" fmla="*/ 144209 h 209550"/>
                <a:gd name="connsiteX45" fmla="*/ 145256 w 180975"/>
                <a:gd name="connsiteY45" fmla="*/ 145161 h 209550"/>
                <a:gd name="connsiteX46" fmla="*/ 143447 w 180975"/>
                <a:gd name="connsiteY46" fmla="*/ 147447 h 209550"/>
                <a:gd name="connsiteX47" fmla="*/ 141637 w 180975"/>
                <a:gd name="connsiteY47" fmla="*/ 148399 h 209550"/>
                <a:gd name="connsiteX48" fmla="*/ 138398 w 180975"/>
                <a:gd name="connsiteY48" fmla="*/ 150209 h 209550"/>
                <a:gd name="connsiteX49" fmla="*/ 137065 w 180975"/>
                <a:gd name="connsiteY49" fmla="*/ 153829 h 209550"/>
                <a:gd name="connsiteX50" fmla="*/ 136112 w 180975"/>
                <a:gd name="connsiteY50" fmla="*/ 157067 h 209550"/>
                <a:gd name="connsiteX51" fmla="*/ 136589 w 180975"/>
                <a:gd name="connsiteY51" fmla="*/ 158020 h 209550"/>
                <a:gd name="connsiteX52" fmla="*/ 137065 w 180975"/>
                <a:gd name="connsiteY52" fmla="*/ 158496 h 209550"/>
                <a:gd name="connsiteX53" fmla="*/ 136589 w 180975"/>
                <a:gd name="connsiteY53" fmla="*/ 158972 h 209550"/>
                <a:gd name="connsiteX54" fmla="*/ 136112 w 180975"/>
                <a:gd name="connsiteY54" fmla="*/ 159925 h 209550"/>
                <a:gd name="connsiteX55" fmla="*/ 136589 w 180975"/>
                <a:gd name="connsiteY55" fmla="*/ 160877 h 209550"/>
                <a:gd name="connsiteX56" fmla="*/ 137065 w 180975"/>
                <a:gd name="connsiteY56" fmla="*/ 161353 h 209550"/>
                <a:gd name="connsiteX57" fmla="*/ 137541 w 180975"/>
                <a:gd name="connsiteY57" fmla="*/ 160877 h 209550"/>
                <a:gd name="connsiteX58" fmla="*/ 139351 w 180975"/>
                <a:gd name="connsiteY58" fmla="*/ 158591 h 209550"/>
                <a:gd name="connsiteX59" fmla="*/ 139351 w 180975"/>
                <a:gd name="connsiteY59" fmla="*/ 158115 h 209550"/>
                <a:gd name="connsiteX60" fmla="*/ 140684 w 180975"/>
                <a:gd name="connsiteY60" fmla="*/ 156781 h 209550"/>
                <a:gd name="connsiteX61" fmla="*/ 143447 w 180975"/>
                <a:gd name="connsiteY61" fmla="*/ 154972 h 209550"/>
                <a:gd name="connsiteX62" fmla="*/ 144399 w 180975"/>
                <a:gd name="connsiteY62" fmla="*/ 153162 h 209550"/>
                <a:gd name="connsiteX63" fmla="*/ 145352 w 180975"/>
                <a:gd name="connsiteY63" fmla="*/ 153638 h 209550"/>
                <a:gd name="connsiteX64" fmla="*/ 143542 w 180975"/>
                <a:gd name="connsiteY64" fmla="*/ 156400 h 209550"/>
                <a:gd name="connsiteX65" fmla="*/ 143065 w 180975"/>
                <a:gd name="connsiteY65" fmla="*/ 156877 h 209550"/>
                <a:gd name="connsiteX66" fmla="*/ 143065 w 180975"/>
                <a:gd name="connsiteY66" fmla="*/ 157353 h 209550"/>
                <a:gd name="connsiteX67" fmla="*/ 140303 w 180975"/>
                <a:gd name="connsiteY67" fmla="*/ 160972 h 209550"/>
                <a:gd name="connsiteX68" fmla="*/ 137541 w 180975"/>
                <a:gd name="connsiteY68" fmla="*/ 164211 h 209550"/>
                <a:gd name="connsiteX69" fmla="*/ 133445 w 180975"/>
                <a:gd name="connsiteY69" fmla="*/ 167830 h 209550"/>
                <a:gd name="connsiteX70" fmla="*/ 132112 w 180975"/>
                <a:gd name="connsiteY70" fmla="*/ 168783 h 209550"/>
                <a:gd name="connsiteX71" fmla="*/ 131636 w 180975"/>
                <a:gd name="connsiteY71" fmla="*/ 168783 h 209550"/>
                <a:gd name="connsiteX72" fmla="*/ 129826 w 180975"/>
                <a:gd name="connsiteY72" fmla="*/ 166973 h 209550"/>
                <a:gd name="connsiteX73" fmla="*/ 129350 w 180975"/>
                <a:gd name="connsiteY73" fmla="*/ 166497 h 209550"/>
                <a:gd name="connsiteX74" fmla="*/ 129350 w 180975"/>
                <a:gd name="connsiteY74" fmla="*/ 165259 h 209550"/>
                <a:gd name="connsiteX75" fmla="*/ 129826 w 180975"/>
                <a:gd name="connsiteY75" fmla="*/ 164783 h 209550"/>
                <a:gd name="connsiteX76" fmla="*/ 130778 w 180975"/>
                <a:gd name="connsiteY76" fmla="*/ 163830 h 209550"/>
                <a:gd name="connsiteX77" fmla="*/ 131255 w 180975"/>
                <a:gd name="connsiteY77" fmla="*/ 163354 h 209550"/>
                <a:gd name="connsiteX78" fmla="*/ 130778 w 180975"/>
                <a:gd name="connsiteY78" fmla="*/ 162877 h 209550"/>
                <a:gd name="connsiteX79" fmla="*/ 129826 w 180975"/>
                <a:gd name="connsiteY79" fmla="*/ 161925 h 209550"/>
                <a:gd name="connsiteX80" fmla="*/ 130778 w 180975"/>
                <a:gd name="connsiteY80" fmla="*/ 161449 h 209550"/>
                <a:gd name="connsiteX81" fmla="*/ 130778 w 180975"/>
                <a:gd name="connsiteY81" fmla="*/ 160972 h 209550"/>
                <a:gd name="connsiteX82" fmla="*/ 131255 w 180975"/>
                <a:gd name="connsiteY82" fmla="*/ 160496 h 209550"/>
                <a:gd name="connsiteX83" fmla="*/ 131255 w 180975"/>
                <a:gd name="connsiteY83" fmla="*/ 160020 h 209550"/>
                <a:gd name="connsiteX84" fmla="*/ 130302 w 180975"/>
                <a:gd name="connsiteY84" fmla="*/ 159544 h 209550"/>
                <a:gd name="connsiteX85" fmla="*/ 129826 w 180975"/>
                <a:gd name="connsiteY85" fmla="*/ 159544 h 209550"/>
                <a:gd name="connsiteX86" fmla="*/ 126206 w 180975"/>
                <a:gd name="connsiteY86" fmla="*/ 163163 h 209550"/>
                <a:gd name="connsiteX87" fmla="*/ 125730 w 180975"/>
                <a:gd name="connsiteY87" fmla="*/ 163640 h 209550"/>
                <a:gd name="connsiteX88" fmla="*/ 126206 w 180975"/>
                <a:gd name="connsiteY88" fmla="*/ 164116 h 209550"/>
                <a:gd name="connsiteX89" fmla="*/ 127159 w 180975"/>
                <a:gd name="connsiteY89" fmla="*/ 164116 h 209550"/>
                <a:gd name="connsiteX90" fmla="*/ 127635 w 180975"/>
                <a:gd name="connsiteY90" fmla="*/ 164592 h 209550"/>
                <a:gd name="connsiteX91" fmla="*/ 126683 w 180975"/>
                <a:gd name="connsiteY91" fmla="*/ 165068 h 209550"/>
                <a:gd name="connsiteX92" fmla="*/ 124873 w 180975"/>
                <a:gd name="connsiteY92" fmla="*/ 167830 h 209550"/>
                <a:gd name="connsiteX93" fmla="*/ 124873 w 180975"/>
                <a:gd name="connsiteY93" fmla="*/ 168783 h 209550"/>
                <a:gd name="connsiteX94" fmla="*/ 125349 w 180975"/>
                <a:gd name="connsiteY94" fmla="*/ 170593 h 209550"/>
                <a:gd name="connsiteX95" fmla="*/ 125349 w 180975"/>
                <a:gd name="connsiteY95" fmla="*/ 171069 h 209550"/>
                <a:gd name="connsiteX96" fmla="*/ 124396 w 180975"/>
                <a:gd name="connsiteY96" fmla="*/ 172021 h 209550"/>
                <a:gd name="connsiteX97" fmla="*/ 123920 w 180975"/>
                <a:gd name="connsiteY97" fmla="*/ 172498 h 209550"/>
                <a:gd name="connsiteX98" fmla="*/ 124396 w 180975"/>
                <a:gd name="connsiteY98" fmla="*/ 172498 h 209550"/>
                <a:gd name="connsiteX99" fmla="*/ 124873 w 180975"/>
                <a:gd name="connsiteY99" fmla="*/ 173450 h 209550"/>
                <a:gd name="connsiteX100" fmla="*/ 125349 w 180975"/>
                <a:gd name="connsiteY100" fmla="*/ 174403 h 209550"/>
                <a:gd name="connsiteX101" fmla="*/ 124015 w 180975"/>
                <a:gd name="connsiteY101" fmla="*/ 175736 h 209550"/>
                <a:gd name="connsiteX102" fmla="*/ 121730 w 180975"/>
                <a:gd name="connsiteY102" fmla="*/ 176213 h 209550"/>
                <a:gd name="connsiteX103" fmla="*/ 120777 w 180975"/>
                <a:gd name="connsiteY103" fmla="*/ 177165 h 209550"/>
                <a:gd name="connsiteX104" fmla="*/ 121253 w 180975"/>
                <a:gd name="connsiteY104" fmla="*/ 178118 h 209550"/>
                <a:gd name="connsiteX105" fmla="*/ 121730 w 180975"/>
                <a:gd name="connsiteY105" fmla="*/ 179070 h 209550"/>
                <a:gd name="connsiteX106" fmla="*/ 121730 w 180975"/>
                <a:gd name="connsiteY106" fmla="*/ 179546 h 209550"/>
                <a:gd name="connsiteX107" fmla="*/ 120777 w 180975"/>
                <a:gd name="connsiteY107" fmla="*/ 179546 h 209550"/>
                <a:gd name="connsiteX108" fmla="*/ 118491 w 180975"/>
                <a:gd name="connsiteY108" fmla="*/ 178594 h 209550"/>
                <a:gd name="connsiteX109" fmla="*/ 117539 w 180975"/>
                <a:gd name="connsiteY109" fmla="*/ 178594 h 209550"/>
                <a:gd name="connsiteX110" fmla="*/ 116586 w 180975"/>
                <a:gd name="connsiteY110" fmla="*/ 177641 h 209550"/>
                <a:gd name="connsiteX111" fmla="*/ 117919 w 180975"/>
                <a:gd name="connsiteY111" fmla="*/ 176308 h 209550"/>
                <a:gd name="connsiteX112" fmla="*/ 117443 w 180975"/>
                <a:gd name="connsiteY112" fmla="*/ 175831 h 209550"/>
                <a:gd name="connsiteX113" fmla="*/ 117919 w 180975"/>
                <a:gd name="connsiteY113" fmla="*/ 175355 h 209550"/>
                <a:gd name="connsiteX114" fmla="*/ 116110 w 180975"/>
                <a:gd name="connsiteY114" fmla="*/ 175831 h 209550"/>
                <a:gd name="connsiteX115" fmla="*/ 111538 w 180975"/>
                <a:gd name="connsiteY115" fmla="*/ 175831 h 209550"/>
                <a:gd name="connsiteX116" fmla="*/ 111062 w 180975"/>
                <a:gd name="connsiteY116" fmla="*/ 177165 h 209550"/>
                <a:gd name="connsiteX117" fmla="*/ 114300 w 180975"/>
                <a:gd name="connsiteY117" fmla="*/ 179927 h 209550"/>
                <a:gd name="connsiteX118" fmla="*/ 114776 w 180975"/>
                <a:gd name="connsiteY118" fmla="*/ 180403 h 209550"/>
                <a:gd name="connsiteX119" fmla="*/ 114776 w 180975"/>
                <a:gd name="connsiteY119" fmla="*/ 180880 h 209550"/>
                <a:gd name="connsiteX120" fmla="*/ 115253 w 180975"/>
                <a:gd name="connsiteY120" fmla="*/ 181832 h 209550"/>
                <a:gd name="connsiteX121" fmla="*/ 115253 w 180975"/>
                <a:gd name="connsiteY121" fmla="*/ 183166 h 209550"/>
                <a:gd name="connsiteX122" fmla="*/ 110966 w 180975"/>
                <a:gd name="connsiteY122" fmla="*/ 188119 h 209550"/>
                <a:gd name="connsiteX123" fmla="*/ 109157 w 180975"/>
                <a:gd name="connsiteY123" fmla="*/ 189452 h 209550"/>
                <a:gd name="connsiteX124" fmla="*/ 106394 w 180975"/>
                <a:gd name="connsiteY124" fmla="*/ 192691 h 209550"/>
                <a:gd name="connsiteX125" fmla="*/ 102299 w 180975"/>
                <a:gd name="connsiteY125" fmla="*/ 195929 h 209550"/>
                <a:gd name="connsiteX126" fmla="*/ 99060 w 180975"/>
                <a:gd name="connsiteY126" fmla="*/ 198215 h 209550"/>
                <a:gd name="connsiteX127" fmla="*/ 94488 w 180975"/>
                <a:gd name="connsiteY127" fmla="*/ 201454 h 209550"/>
                <a:gd name="connsiteX128" fmla="*/ 91726 w 180975"/>
                <a:gd name="connsiteY128" fmla="*/ 203264 h 209550"/>
                <a:gd name="connsiteX129" fmla="*/ 88106 w 180975"/>
                <a:gd name="connsiteY129" fmla="*/ 205073 h 209550"/>
                <a:gd name="connsiteX130" fmla="*/ 78486 w 180975"/>
                <a:gd name="connsiteY130" fmla="*/ 209645 h 209550"/>
                <a:gd name="connsiteX131" fmla="*/ 76200 w 180975"/>
                <a:gd name="connsiteY131" fmla="*/ 211931 h 209550"/>
                <a:gd name="connsiteX132" fmla="*/ 72962 w 180975"/>
                <a:gd name="connsiteY132" fmla="*/ 211931 h 209550"/>
                <a:gd name="connsiteX133" fmla="*/ 71628 w 180975"/>
                <a:gd name="connsiteY133" fmla="*/ 212408 h 209550"/>
                <a:gd name="connsiteX134" fmla="*/ 68390 w 180975"/>
                <a:gd name="connsiteY134" fmla="*/ 213741 h 209550"/>
                <a:gd name="connsiteX135" fmla="*/ 65151 w 180975"/>
                <a:gd name="connsiteY135" fmla="*/ 214217 h 209550"/>
                <a:gd name="connsiteX136" fmla="*/ 62865 w 180975"/>
                <a:gd name="connsiteY136" fmla="*/ 215170 h 209550"/>
                <a:gd name="connsiteX137" fmla="*/ 61913 w 180975"/>
                <a:gd name="connsiteY137" fmla="*/ 215646 h 209550"/>
                <a:gd name="connsiteX138" fmla="*/ 61436 w 180975"/>
                <a:gd name="connsiteY138" fmla="*/ 215170 h 209550"/>
                <a:gd name="connsiteX139" fmla="*/ 59150 w 180975"/>
                <a:gd name="connsiteY139" fmla="*/ 214694 h 209550"/>
                <a:gd name="connsiteX140" fmla="*/ 56864 w 180975"/>
                <a:gd name="connsiteY140" fmla="*/ 215170 h 209550"/>
                <a:gd name="connsiteX141" fmla="*/ 54578 w 180975"/>
                <a:gd name="connsiteY141" fmla="*/ 215646 h 209550"/>
                <a:gd name="connsiteX142" fmla="*/ 49054 w 180975"/>
                <a:gd name="connsiteY142" fmla="*/ 215646 h 209550"/>
                <a:gd name="connsiteX143" fmla="*/ 46768 w 180975"/>
                <a:gd name="connsiteY143" fmla="*/ 215170 h 209550"/>
                <a:gd name="connsiteX144" fmla="*/ 39434 w 180975"/>
                <a:gd name="connsiteY144" fmla="*/ 215170 h 209550"/>
                <a:gd name="connsiteX145" fmla="*/ 37624 w 180975"/>
                <a:gd name="connsiteY145" fmla="*/ 214694 h 209550"/>
                <a:gd name="connsiteX146" fmla="*/ 36290 w 180975"/>
                <a:gd name="connsiteY146" fmla="*/ 214217 h 209550"/>
                <a:gd name="connsiteX147" fmla="*/ 29432 w 180975"/>
                <a:gd name="connsiteY147" fmla="*/ 212884 h 209550"/>
                <a:gd name="connsiteX148" fmla="*/ 28480 w 180975"/>
                <a:gd name="connsiteY148" fmla="*/ 212408 h 209550"/>
                <a:gd name="connsiteX149" fmla="*/ 25718 w 180975"/>
                <a:gd name="connsiteY149" fmla="*/ 211074 h 209550"/>
                <a:gd name="connsiteX150" fmla="*/ 23908 w 180975"/>
                <a:gd name="connsiteY150" fmla="*/ 209741 h 209550"/>
                <a:gd name="connsiteX151" fmla="*/ 21146 w 180975"/>
                <a:gd name="connsiteY151" fmla="*/ 207931 h 209550"/>
                <a:gd name="connsiteX152" fmla="*/ 17907 w 180975"/>
                <a:gd name="connsiteY152" fmla="*/ 207931 h 209550"/>
                <a:gd name="connsiteX153" fmla="*/ 17431 w 180975"/>
                <a:gd name="connsiteY153" fmla="*/ 206978 h 209550"/>
                <a:gd name="connsiteX154" fmla="*/ 18383 w 180975"/>
                <a:gd name="connsiteY154" fmla="*/ 206026 h 209550"/>
                <a:gd name="connsiteX155" fmla="*/ 18383 w 180975"/>
                <a:gd name="connsiteY155" fmla="*/ 205549 h 209550"/>
                <a:gd name="connsiteX156" fmla="*/ 17907 w 180975"/>
                <a:gd name="connsiteY156" fmla="*/ 205073 h 209550"/>
                <a:gd name="connsiteX157" fmla="*/ 16955 w 180975"/>
                <a:gd name="connsiteY157" fmla="*/ 204597 h 209550"/>
                <a:gd name="connsiteX158" fmla="*/ 14192 w 180975"/>
                <a:gd name="connsiteY158" fmla="*/ 203645 h 209550"/>
                <a:gd name="connsiteX159" fmla="*/ 13716 w 180975"/>
                <a:gd name="connsiteY159" fmla="*/ 203645 h 209550"/>
                <a:gd name="connsiteX160" fmla="*/ 13240 w 180975"/>
                <a:gd name="connsiteY160" fmla="*/ 203168 h 209550"/>
                <a:gd name="connsiteX161" fmla="*/ 13716 w 180975"/>
                <a:gd name="connsiteY161" fmla="*/ 202216 h 209550"/>
                <a:gd name="connsiteX162" fmla="*/ 13716 w 180975"/>
                <a:gd name="connsiteY162" fmla="*/ 201263 h 209550"/>
                <a:gd name="connsiteX163" fmla="*/ 11906 w 180975"/>
                <a:gd name="connsiteY163" fmla="*/ 201263 h 209550"/>
                <a:gd name="connsiteX164" fmla="*/ 11430 w 180975"/>
                <a:gd name="connsiteY164" fmla="*/ 199930 h 209550"/>
                <a:gd name="connsiteX165" fmla="*/ 11906 w 180975"/>
                <a:gd name="connsiteY165" fmla="*/ 199930 h 209550"/>
                <a:gd name="connsiteX166" fmla="*/ 12859 w 180975"/>
                <a:gd name="connsiteY166" fmla="*/ 198120 h 209550"/>
                <a:gd name="connsiteX167" fmla="*/ 11525 w 180975"/>
                <a:gd name="connsiteY167" fmla="*/ 195834 h 209550"/>
                <a:gd name="connsiteX168" fmla="*/ 3715 w 180975"/>
                <a:gd name="connsiteY168" fmla="*/ 184880 h 209550"/>
                <a:gd name="connsiteX169" fmla="*/ 2762 w 180975"/>
                <a:gd name="connsiteY169" fmla="*/ 182118 h 209550"/>
                <a:gd name="connsiteX170" fmla="*/ 1429 w 180975"/>
                <a:gd name="connsiteY170" fmla="*/ 177546 h 209550"/>
                <a:gd name="connsiteX171" fmla="*/ 1429 w 180975"/>
                <a:gd name="connsiteY171" fmla="*/ 172498 h 209550"/>
                <a:gd name="connsiteX172" fmla="*/ 953 w 180975"/>
                <a:gd name="connsiteY172" fmla="*/ 170212 h 209550"/>
                <a:gd name="connsiteX173" fmla="*/ 1429 w 180975"/>
                <a:gd name="connsiteY173" fmla="*/ 168878 h 209550"/>
                <a:gd name="connsiteX174" fmla="*/ 1429 w 180975"/>
                <a:gd name="connsiteY174" fmla="*/ 166116 h 209550"/>
                <a:gd name="connsiteX175" fmla="*/ 1905 w 180975"/>
                <a:gd name="connsiteY175" fmla="*/ 164783 h 209550"/>
                <a:gd name="connsiteX176" fmla="*/ 1429 w 180975"/>
                <a:gd name="connsiteY176" fmla="*/ 163449 h 209550"/>
                <a:gd name="connsiteX177" fmla="*/ 953 w 180975"/>
                <a:gd name="connsiteY177" fmla="*/ 160687 h 209550"/>
                <a:gd name="connsiteX178" fmla="*/ 953 w 180975"/>
                <a:gd name="connsiteY178" fmla="*/ 159734 h 209550"/>
                <a:gd name="connsiteX179" fmla="*/ 1429 w 180975"/>
                <a:gd name="connsiteY179" fmla="*/ 157924 h 209550"/>
                <a:gd name="connsiteX180" fmla="*/ 476 w 180975"/>
                <a:gd name="connsiteY180" fmla="*/ 156591 h 209550"/>
                <a:gd name="connsiteX181" fmla="*/ 0 w 180975"/>
                <a:gd name="connsiteY181" fmla="*/ 155258 h 209550"/>
                <a:gd name="connsiteX182" fmla="*/ 953 w 180975"/>
                <a:gd name="connsiteY182" fmla="*/ 152971 h 209550"/>
                <a:gd name="connsiteX183" fmla="*/ 476 w 180975"/>
                <a:gd name="connsiteY183" fmla="*/ 150686 h 209550"/>
                <a:gd name="connsiteX184" fmla="*/ 953 w 180975"/>
                <a:gd name="connsiteY184" fmla="*/ 144780 h 209550"/>
                <a:gd name="connsiteX185" fmla="*/ 476 w 180975"/>
                <a:gd name="connsiteY185" fmla="*/ 143446 h 209550"/>
                <a:gd name="connsiteX186" fmla="*/ 1429 w 180975"/>
                <a:gd name="connsiteY186" fmla="*/ 141161 h 209550"/>
                <a:gd name="connsiteX187" fmla="*/ 1905 w 180975"/>
                <a:gd name="connsiteY187" fmla="*/ 140208 h 209550"/>
                <a:gd name="connsiteX188" fmla="*/ 2858 w 180975"/>
                <a:gd name="connsiteY188" fmla="*/ 141542 h 209550"/>
                <a:gd name="connsiteX189" fmla="*/ 2858 w 180975"/>
                <a:gd name="connsiteY189" fmla="*/ 142494 h 209550"/>
                <a:gd name="connsiteX190" fmla="*/ 3334 w 180975"/>
                <a:gd name="connsiteY190" fmla="*/ 142018 h 209550"/>
                <a:gd name="connsiteX191" fmla="*/ 3334 w 180975"/>
                <a:gd name="connsiteY191" fmla="*/ 137922 h 209550"/>
                <a:gd name="connsiteX192" fmla="*/ 3810 w 180975"/>
                <a:gd name="connsiteY192" fmla="*/ 136970 h 209550"/>
                <a:gd name="connsiteX193" fmla="*/ 4763 w 180975"/>
                <a:gd name="connsiteY193" fmla="*/ 136017 h 209550"/>
                <a:gd name="connsiteX194" fmla="*/ 4286 w 180975"/>
                <a:gd name="connsiteY194" fmla="*/ 136017 h 209550"/>
                <a:gd name="connsiteX195" fmla="*/ 3334 w 180975"/>
                <a:gd name="connsiteY195" fmla="*/ 132397 h 209550"/>
                <a:gd name="connsiteX196" fmla="*/ 3334 w 180975"/>
                <a:gd name="connsiteY196" fmla="*/ 131445 h 209550"/>
                <a:gd name="connsiteX197" fmla="*/ 2858 w 180975"/>
                <a:gd name="connsiteY197" fmla="*/ 130493 h 209550"/>
                <a:gd name="connsiteX198" fmla="*/ 3334 w 180975"/>
                <a:gd name="connsiteY198" fmla="*/ 127730 h 209550"/>
                <a:gd name="connsiteX199" fmla="*/ 3334 w 180975"/>
                <a:gd name="connsiteY199" fmla="*/ 126397 h 209550"/>
                <a:gd name="connsiteX200" fmla="*/ 3810 w 180975"/>
                <a:gd name="connsiteY200" fmla="*/ 124587 h 209550"/>
                <a:gd name="connsiteX201" fmla="*/ 4763 w 180975"/>
                <a:gd name="connsiteY201" fmla="*/ 124111 h 209550"/>
                <a:gd name="connsiteX202" fmla="*/ 5715 w 180975"/>
                <a:gd name="connsiteY202" fmla="*/ 123158 h 209550"/>
                <a:gd name="connsiteX203" fmla="*/ 6191 w 180975"/>
                <a:gd name="connsiteY203" fmla="*/ 122682 h 209550"/>
                <a:gd name="connsiteX204" fmla="*/ 6191 w 180975"/>
                <a:gd name="connsiteY204" fmla="*/ 122206 h 209550"/>
                <a:gd name="connsiteX205" fmla="*/ 5715 w 180975"/>
                <a:gd name="connsiteY205" fmla="*/ 121729 h 209550"/>
                <a:gd name="connsiteX206" fmla="*/ 4763 w 180975"/>
                <a:gd name="connsiteY206" fmla="*/ 122206 h 209550"/>
                <a:gd name="connsiteX207" fmla="*/ 4286 w 180975"/>
                <a:gd name="connsiteY207" fmla="*/ 122206 h 209550"/>
                <a:gd name="connsiteX208" fmla="*/ 4763 w 180975"/>
                <a:gd name="connsiteY208" fmla="*/ 120872 h 209550"/>
                <a:gd name="connsiteX209" fmla="*/ 5239 w 180975"/>
                <a:gd name="connsiteY209" fmla="*/ 119539 h 209550"/>
                <a:gd name="connsiteX210" fmla="*/ 4286 w 180975"/>
                <a:gd name="connsiteY210" fmla="*/ 117253 h 209550"/>
                <a:gd name="connsiteX211" fmla="*/ 4763 w 180975"/>
                <a:gd name="connsiteY211" fmla="*/ 116300 h 209550"/>
                <a:gd name="connsiteX212" fmla="*/ 4286 w 180975"/>
                <a:gd name="connsiteY212" fmla="*/ 114967 h 209550"/>
                <a:gd name="connsiteX213" fmla="*/ 4286 w 180975"/>
                <a:gd name="connsiteY213" fmla="*/ 114491 h 209550"/>
                <a:gd name="connsiteX214" fmla="*/ 6096 w 180975"/>
                <a:gd name="connsiteY214" fmla="*/ 109919 h 209550"/>
                <a:gd name="connsiteX215" fmla="*/ 5620 w 180975"/>
                <a:gd name="connsiteY215" fmla="*/ 108109 h 209550"/>
                <a:gd name="connsiteX216" fmla="*/ 6572 w 180975"/>
                <a:gd name="connsiteY216" fmla="*/ 104489 h 209550"/>
                <a:gd name="connsiteX217" fmla="*/ 6572 w 180975"/>
                <a:gd name="connsiteY217" fmla="*/ 103537 h 209550"/>
                <a:gd name="connsiteX218" fmla="*/ 7906 w 180975"/>
                <a:gd name="connsiteY218" fmla="*/ 102203 h 209550"/>
                <a:gd name="connsiteX219" fmla="*/ 8382 w 180975"/>
                <a:gd name="connsiteY219" fmla="*/ 101251 h 209550"/>
                <a:gd name="connsiteX220" fmla="*/ 7906 w 180975"/>
                <a:gd name="connsiteY220" fmla="*/ 99917 h 209550"/>
                <a:gd name="connsiteX221" fmla="*/ 8382 w 180975"/>
                <a:gd name="connsiteY221" fmla="*/ 97631 h 209550"/>
                <a:gd name="connsiteX222" fmla="*/ 8858 w 180975"/>
                <a:gd name="connsiteY222" fmla="*/ 96679 h 209550"/>
                <a:gd name="connsiteX223" fmla="*/ 9811 w 180975"/>
                <a:gd name="connsiteY223" fmla="*/ 94869 h 209550"/>
                <a:gd name="connsiteX224" fmla="*/ 9811 w 180975"/>
                <a:gd name="connsiteY224" fmla="*/ 92107 h 209550"/>
                <a:gd name="connsiteX225" fmla="*/ 10287 w 180975"/>
                <a:gd name="connsiteY225" fmla="*/ 87535 h 209550"/>
                <a:gd name="connsiteX226" fmla="*/ 13049 w 180975"/>
                <a:gd name="connsiteY226" fmla="*/ 82963 h 209550"/>
                <a:gd name="connsiteX227" fmla="*/ 14002 w 180975"/>
                <a:gd name="connsiteY227" fmla="*/ 80677 h 209550"/>
                <a:gd name="connsiteX228" fmla="*/ 13526 w 180975"/>
                <a:gd name="connsiteY228" fmla="*/ 78867 h 209550"/>
                <a:gd name="connsiteX229" fmla="*/ 14478 w 180975"/>
                <a:gd name="connsiteY229" fmla="*/ 76581 h 209550"/>
                <a:gd name="connsiteX230" fmla="*/ 18097 w 180975"/>
                <a:gd name="connsiteY230" fmla="*/ 68389 h 209550"/>
                <a:gd name="connsiteX231" fmla="*/ 19050 w 180975"/>
                <a:gd name="connsiteY231" fmla="*/ 64770 h 209550"/>
                <a:gd name="connsiteX232" fmla="*/ 20384 w 180975"/>
                <a:gd name="connsiteY232" fmla="*/ 61151 h 209550"/>
                <a:gd name="connsiteX233" fmla="*/ 21717 w 180975"/>
                <a:gd name="connsiteY233" fmla="*/ 60198 h 209550"/>
                <a:gd name="connsiteX234" fmla="*/ 23527 w 180975"/>
                <a:gd name="connsiteY234" fmla="*/ 55150 h 209550"/>
                <a:gd name="connsiteX235" fmla="*/ 26765 w 180975"/>
                <a:gd name="connsiteY235" fmla="*/ 48768 h 209550"/>
                <a:gd name="connsiteX236" fmla="*/ 27718 w 180975"/>
                <a:gd name="connsiteY236" fmla="*/ 45148 h 209550"/>
                <a:gd name="connsiteX237" fmla="*/ 28670 w 180975"/>
                <a:gd name="connsiteY237" fmla="*/ 43815 h 209550"/>
                <a:gd name="connsiteX238" fmla="*/ 31909 w 180975"/>
                <a:gd name="connsiteY238" fmla="*/ 39719 h 209550"/>
                <a:gd name="connsiteX239" fmla="*/ 35528 w 180975"/>
                <a:gd name="connsiteY239" fmla="*/ 33338 h 209550"/>
                <a:gd name="connsiteX240" fmla="*/ 35528 w 180975"/>
                <a:gd name="connsiteY240" fmla="*/ 32861 h 209550"/>
                <a:gd name="connsiteX241" fmla="*/ 37814 w 180975"/>
                <a:gd name="connsiteY241" fmla="*/ 29242 h 209550"/>
                <a:gd name="connsiteX242" fmla="*/ 37814 w 180975"/>
                <a:gd name="connsiteY242" fmla="*/ 28765 h 209550"/>
                <a:gd name="connsiteX243" fmla="*/ 42863 w 180975"/>
                <a:gd name="connsiteY243" fmla="*/ 20574 h 209550"/>
                <a:gd name="connsiteX244" fmla="*/ 49244 w 180975"/>
                <a:gd name="connsiteY244" fmla="*/ 13716 h 209550"/>
                <a:gd name="connsiteX245" fmla="*/ 50578 w 180975"/>
                <a:gd name="connsiteY245" fmla="*/ 11430 h 209550"/>
                <a:gd name="connsiteX246" fmla="*/ 53340 w 180975"/>
                <a:gd name="connsiteY246" fmla="*/ 9620 h 209550"/>
                <a:gd name="connsiteX247" fmla="*/ 57912 w 180975"/>
                <a:gd name="connsiteY247" fmla="*/ 6382 h 209550"/>
                <a:gd name="connsiteX248" fmla="*/ 58865 w 180975"/>
                <a:gd name="connsiteY248" fmla="*/ 5905 h 209550"/>
                <a:gd name="connsiteX249" fmla="*/ 64770 w 180975"/>
                <a:gd name="connsiteY249" fmla="*/ 2286 h 209550"/>
                <a:gd name="connsiteX250" fmla="*/ 68390 w 180975"/>
                <a:gd name="connsiteY250" fmla="*/ 952 h 209550"/>
                <a:gd name="connsiteX251" fmla="*/ 72485 w 180975"/>
                <a:gd name="connsiteY251" fmla="*/ 0 h 209550"/>
                <a:gd name="connsiteX252" fmla="*/ 80677 w 180975"/>
                <a:gd name="connsiteY252" fmla="*/ 0 h 209550"/>
                <a:gd name="connsiteX253" fmla="*/ 83915 w 180975"/>
                <a:gd name="connsiteY253" fmla="*/ 2286 h 209550"/>
                <a:gd name="connsiteX254" fmla="*/ 84868 w 180975"/>
                <a:gd name="connsiteY254" fmla="*/ 3239 h 209550"/>
                <a:gd name="connsiteX255" fmla="*/ 88964 w 180975"/>
                <a:gd name="connsiteY255" fmla="*/ 6001 h 209550"/>
                <a:gd name="connsiteX256" fmla="*/ 90773 w 180975"/>
                <a:gd name="connsiteY256" fmla="*/ 7334 h 209550"/>
                <a:gd name="connsiteX257" fmla="*/ 92107 w 180975"/>
                <a:gd name="connsiteY257" fmla="*/ 8287 h 209550"/>
                <a:gd name="connsiteX258" fmla="*/ 93059 w 180975"/>
                <a:gd name="connsiteY258" fmla="*/ 9620 h 209550"/>
                <a:gd name="connsiteX259" fmla="*/ 95821 w 180975"/>
                <a:gd name="connsiteY259" fmla="*/ 10573 h 209550"/>
                <a:gd name="connsiteX260" fmla="*/ 96774 w 180975"/>
                <a:gd name="connsiteY260" fmla="*/ 10573 h 209550"/>
                <a:gd name="connsiteX261" fmla="*/ 99536 w 180975"/>
                <a:gd name="connsiteY261" fmla="*/ 12382 h 209550"/>
                <a:gd name="connsiteX262" fmla="*/ 100013 w 180975"/>
                <a:gd name="connsiteY262" fmla="*/ 13716 h 209550"/>
                <a:gd name="connsiteX263" fmla="*/ 99536 w 180975"/>
                <a:gd name="connsiteY263" fmla="*/ 14668 h 209550"/>
                <a:gd name="connsiteX264" fmla="*/ 96298 w 180975"/>
                <a:gd name="connsiteY264" fmla="*/ 15621 h 209550"/>
                <a:gd name="connsiteX265" fmla="*/ 95821 w 180975"/>
                <a:gd name="connsiteY265" fmla="*/ 16097 h 209550"/>
                <a:gd name="connsiteX266" fmla="*/ 95345 w 180975"/>
                <a:gd name="connsiteY266" fmla="*/ 14764 h 209550"/>
                <a:gd name="connsiteX267" fmla="*/ 95345 w 180975"/>
                <a:gd name="connsiteY267" fmla="*/ 13811 h 209550"/>
                <a:gd name="connsiteX268" fmla="*/ 94012 w 180975"/>
                <a:gd name="connsiteY268" fmla="*/ 13811 h 209550"/>
                <a:gd name="connsiteX269" fmla="*/ 92202 w 180975"/>
                <a:gd name="connsiteY269" fmla="*/ 16573 h 209550"/>
                <a:gd name="connsiteX270" fmla="*/ 92678 w 180975"/>
                <a:gd name="connsiteY270" fmla="*/ 17526 h 209550"/>
                <a:gd name="connsiteX271" fmla="*/ 93155 w 180975"/>
                <a:gd name="connsiteY271" fmla="*/ 18002 h 209550"/>
                <a:gd name="connsiteX272" fmla="*/ 94107 w 180975"/>
                <a:gd name="connsiteY272" fmla="*/ 20288 h 209550"/>
                <a:gd name="connsiteX273" fmla="*/ 95059 w 180975"/>
                <a:gd name="connsiteY273" fmla="*/ 21241 h 209550"/>
                <a:gd name="connsiteX274" fmla="*/ 96012 w 180975"/>
                <a:gd name="connsiteY274" fmla="*/ 20764 h 209550"/>
                <a:gd name="connsiteX275" fmla="*/ 96965 w 180975"/>
                <a:gd name="connsiteY275" fmla="*/ 22098 h 209550"/>
                <a:gd name="connsiteX276" fmla="*/ 97917 w 180975"/>
                <a:gd name="connsiteY276" fmla="*/ 23908 h 209550"/>
                <a:gd name="connsiteX277" fmla="*/ 97441 w 180975"/>
                <a:gd name="connsiteY277" fmla="*/ 24860 h 209550"/>
                <a:gd name="connsiteX278" fmla="*/ 98393 w 180975"/>
                <a:gd name="connsiteY278" fmla="*/ 26670 h 209550"/>
                <a:gd name="connsiteX279" fmla="*/ 99346 w 180975"/>
                <a:gd name="connsiteY279" fmla="*/ 26670 h 209550"/>
                <a:gd name="connsiteX280" fmla="*/ 99346 w 180975"/>
                <a:gd name="connsiteY280" fmla="*/ 24384 h 209550"/>
                <a:gd name="connsiteX281" fmla="*/ 98870 w 180975"/>
                <a:gd name="connsiteY281" fmla="*/ 20288 h 209550"/>
                <a:gd name="connsiteX282" fmla="*/ 101156 w 180975"/>
                <a:gd name="connsiteY282" fmla="*/ 18002 h 209550"/>
                <a:gd name="connsiteX283" fmla="*/ 102965 w 180975"/>
                <a:gd name="connsiteY283" fmla="*/ 18478 h 209550"/>
                <a:gd name="connsiteX284" fmla="*/ 102489 w 180975"/>
                <a:gd name="connsiteY284" fmla="*/ 19431 h 209550"/>
                <a:gd name="connsiteX285" fmla="*/ 104775 w 180975"/>
                <a:gd name="connsiteY285" fmla="*/ 21241 h 209550"/>
                <a:gd name="connsiteX286" fmla="*/ 105251 w 180975"/>
                <a:gd name="connsiteY286" fmla="*/ 22574 h 209550"/>
                <a:gd name="connsiteX287" fmla="*/ 105251 w 180975"/>
                <a:gd name="connsiteY287" fmla="*/ 23051 h 209550"/>
                <a:gd name="connsiteX288" fmla="*/ 103918 w 180975"/>
                <a:gd name="connsiteY288" fmla="*/ 24384 h 209550"/>
                <a:gd name="connsiteX289" fmla="*/ 104870 w 180975"/>
                <a:gd name="connsiteY289" fmla="*/ 25717 h 209550"/>
                <a:gd name="connsiteX290" fmla="*/ 105823 w 180975"/>
                <a:gd name="connsiteY290" fmla="*/ 26670 h 209550"/>
                <a:gd name="connsiteX291" fmla="*/ 105346 w 180975"/>
                <a:gd name="connsiteY291" fmla="*/ 28003 h 209550"/>
                <a:gd name="connsiteX292" fmla="*/ 104870 w 180975"/>
                <a:gd name="connsiteY292" fmla="*/ 28956 h 209550"/>
                <a:gd name="connsiteX293" fmla="*/ 103537 w 180975"/>
                <a:gd name="connsiteY293" fmla="*/ 30766 h 209550"/>
                <a:gd name="connsiteX294" fmla="*/ 104013 w 180975"/>
                <a:gd name="connsiteY294" fmla="*/ 32099 h 209550"/>
                <a:gd name="connsiteX295" fmla="*/ 104489 w 180975"/>
                <a:gd name="connsiteY295" fmla="*/ 32576 h 209550"/>
                <a:gd name="connsiteX296" fmla="*/ 105823 w 180975"/>
                <a:gd name="connsiteY296" fmla="*/ 32576 h 209550"/>
                <a:gd name="connsiteX297" fmla="*/ 105823 w 180975"/>
                <a:gd name="connsiteY297" fmla="*/ 33052 h 209550"/>
                <a:gd name="connsiteX298" fmla="*/ 104489 w 180975"/>
                <a:gd name="connsiteY298" fmla="*/ 36290 h 209550"/>
                <a:gd name="connsiteX299" fmla="*/ 104013 w 180975"/>
                <a:gd name="connsiteY299" fmla="*/ 37243 h 209550"/>
                <a:gd name="connsiteX300" fmla="*/ 104489 w 180975"/>
                <a:gd name="connsiteY300" fmla="*/ 38576 h 209550"/>
                <a:gd name="connsiteX301" fmla="*/ 105442 w 180975"/>
                <a:gd name="connsiteY301" fmla="*/ 40862 h 209550"/>
                <a:gd name="connsiteX302" fmla="*/ 105442 w 180975"/>
                <a:gd name="connsiteY302" fmla="*/ 42672 h 209550"/>
                <a:gd name="connsiteX303" fmla="*/ 104489 w 180975"/>
                <a:gd name="connsiteY303" fmla="*/ 44005 h 209550"/>
                <a:gd name="connsiteX304" fmla="*/ 102680 w 180975"/>
                <a:gd name="connsiteY304" fmla="*/ 48101 h 209550"/>
                <a:gd name="connsiteX305" fmla="*/ 103156 w 180975"/>
                <a:gd name="connsiteY305" fmla="*/ 49435 h 209550"/>
                <a:gd name="connsiteX306" fmla="*/ 99536 w 180975"/>
                <a:gd name="connsiteY306" fmla="*/ 56769 h 209550"/>
                <a:gd name="connsiteX307" fmla="*/ 100013 w 180975"/>
                <a:gd name="connsiteY307" fmla="*/ 58102 h 209550"/>
                <a:gd name="connsiteX308" fmla="*/ 98679 w 180975"/>
                <a:gd name="connsiteY308" fmla="*/ 61341 h 209550"/>
                <a:gd name="connsiteX309" fmla="*/ 96869 w 180975"/>
                <a:gd name="connsiteY309" fmla="*/ 65913 h 209550"/>
                <a:gd name="connsiteX310" fmla="*/ 96869 w 180975"/>
                <a:gd name="connsiteY310" fmla="*/ 66865 h 209550"/>
                <a:gd name="connsiteX311" fmla="*/ 93250 w 180975"/>
                <a:gd name="connsiteY311" fmla="*/ 73247 h 209550"/>
                <a:gd name="connsiteX312" fmla="*/ 91440 w 180975"/>
                <a:gd name="connsiteY312" fmla="*/ 75057 h 209550"/>
                <a:gd name="connsiteX313" fmla="*/ 89154 w 180975"/>
                <a:gd name="connsiteY313" fmla="*/ 78676 h 209550"/>
                <a:gd name="connsiteX314" fmla="*/ 89154 w 180975"/>
                <a:gd name="connsiteY314" fmla="*/ 79153 h 209550"/>
                <a:gd name="connsiteX315" fmla="*/ 88202 w 180975"/>
                <a:gd name="connsiteY315" fmla="*/ 80105 h 209550"/>
                <a:gd name="connsiteX316" fmla="*/ 86868 w 180975"/>
                <a:gd name="connsiteY316" fmla="*/ 82867 h 209550"/>
                <a:gd name="connsiteX317" fmla="*/ 86868 w 180975"/>
                <a:gd name="connsiteY317" fmla="*/ 83344 h 209550"/>
                <a:gd name="connsiteX318" fmla="*/ 85916 w 180975"/>
                <a:gd name="connsiteY318" fmla="*/ 84677 h 209550"/>
                <a:gd name="connsiteX319" fmla="*/ 83153 w 180975"/>
                <a:gd name="connsiteY319" fmla="*/ 86963 h 209550"/>
                <a:gd name="connsiteX320" fmla="*/ 78581 w 180975"/>
                <a:gd name="connsiteY320" fmla="*/ 92869 h 209550"/>
                <a:gd name="connsiteX321" fmla="*/ 71723 w 180975"/>
                <a:gd name="connsiteY321" fmla="*/ 101060 h 209550"/>
                <a:gd name="connsiteX322" fmla="*/ 68485 w 180975"/>
                <a:gd name="connsiteY322" fmla="*/ 103346 h 209550"/>
                <a:gd name="connsiteX323" fmla="*/ 66675 w 180975"/>
                <a:gd name="connsiteY323" fmla="*/ 104299 h 209550"/>
                <a:gd name="connsiteX324" fmla="*/ 63437 w 180975"/>
                <a:gd name="connsiteY324" fmla="*/ 107061 h 209550"/>
                <a:gd name="connsiteX325" fmla="*/ 57912 w 180975"/>
                <a:gd name="connsiteY325" fmla="*/ 108871 h 209550"/>
                <a:gd name="connsiteX326" fmla="*/ 56102 w 180975"/>
                <a:gd name="connsiteY326" fmla="*/ 109347 h 209550"/>
                <a:gd name="connsiteX327" fmla="*/ 48292 w 180975"/>
                <a:gd name="connsiteY327" fmla="*/ 110680 h 209550"/>
                <a:gd name="connsiteX328" fmla="*/ 43720 w 180975"/>
                <a:gd name="connsiteY328" fmla="*/ 111633 h 209550"/>
                <a:gd name="connsiteX329" fmla="*/ 41434 w 180975"/>
                <a:gd name="connsiteY329" fmla="*/ 112109 h 209550"/>
                <a:gd name="connsiteX330" fmla="*/ 38195 w 180975"/>
                <a:gd name="connsiteY330" fmla="*/ 111157 h 209550"/>
                <a:gd name="connsiteX331" fmla="*/ 35909 w 180975"/>
                <a:gd name="connsiteY331" fmla="*/ 110680 h 209550"/>
                <a:gd name="connsiteX332" fmla="*/ 34957 w 180975"/>
                <a:gd name="connsiteY332" fmla="*/ 111633 h 209550"/>
                <a:gd name="connsiteX333" fmla="*/ 32671 w 180975"/>
                <a:gd name="connsiteY333" fmla="*/ 117539 h 209550"/>
                <a:gd name="connsiteX334" fmla="*/ 33147 w 180975"/>
                <a:gd name="connsiteY334" fmla="*/ 120301 h 209550"/>
                <a:gd name="connsiteX335" fmla="*/ 33623 w 180975"/>
                <a:gd name="connsiteY335" fmla="*/ 122587 h 209550"/>
                <a:gd name="connsiteX336" fmla="*/ 33147 w 180975"/>
                <a:gd name="connsiteY336" fmla="*/ 123539 h 209550"/>
                <a:gd name="connsiteX337" fmla="*/ 31814 w 180975"/>
                <a:gd name="connsiteY337" fmla="*/ 125825 h 209550"/>
                <a:gd name="connsiteX338" fmla="*/ 32290 w 180975"/>
                <a:gd name="connsiteY338" fmla="*/ 127159 h 209550"/>
                <a:gd name="connsiteX339" fmla="*/ 30956 w 180975"/>
                <a:gd name="connsiteY339" fmla="*/ 130778 h 209550"/>
                <a:gd name="connsiteX340" fmla="*/ 30956 w 180975"/>
                <a:gd name="connsiteY340" fmla="*/ 136303 h 209550"/>
                <a:gd name="connsiteX341" fmla="*/ 31433 w 180975"/>
                <a:gd name="connsiteY341" fmla="*/ 138589 h 209550"/>
                <a:gd name="connsiteX342" fmla="*/ 30956 w 180975"/>
                <a:gd name="connsiteY342" fmla="*/ 139541 h 209550"/>
                <a:gd name="connsiteX343" fmla="*/ 30480 w 180975"/>
                <a:gd name="connsiteY343" fmla="*/ 142303 h 209550"/>
                <a:gd name="connsiteX344" fmla="*/ 30004 w 180975"/>
                <a:gd name="connsiteY344" fmla="*/ 143637 h 209550"/>
                <a:gd name="connsiteX345" fmla="*/ 30480 w 180975"/>
                <a:gd name="connsiteY345" fmla="*/ 144970 h 209550"/>
                <a:gd name="connsiteX346" fmla="*/ 30956 w 180975"/>
                <a:gd name="connsiteY346" fmla="*/ 146304 h 209550"/>
                <a:gd name="connsiteX347" fmla="*/ 30480 w 180975"/>
                <a:gd name="connsiteY347" fmla="*/ 147256 h 209550"/>
                <a:gd name="connsiteX348" fmla="*/ 30480 w 180975"/>
                <a:gd name="connsiteY348" fmla="*/ 147733 h 209550"/>
                <a:gd name="connsiteX349" fmla="*/ 30956 w 180975"/>
                <a:gd name="connsiteY349" fmla="*/ 149066 h 209550"/>
                <a:gd name="connsiteX350" fmla="*/ 30480 w 180975"/>
                <a:gd name="connsiteY350" fmla="*/ 151828 h 209550"/>
                <a:gd name="connsiteX351" fmla="*/ 30480 w 180975"/>
                <a:gd name="connsiteY351" fmla="*/ 154591 h 209550"/>
                <a:gd name="connsiteX352" fmla="*/ 31433 w 180975"/>
                <a:gd name="connsiteY352" fmla="*/ 156877 h 209550"/>
                <a:gd name="connsiteX353" fmla="*/ 31433 w 180975"/>
                <a:gd name="connsiteY353" fmla="*/ 162782 h 209550"/>
                <a:gd name="connsiteX354" fmla="*/ 30480 w 180975"/>
                <a:gd name="connsiteY354" fmla="*/ 165545 h 209550"/>
                <a:gd name="connsiteX355" fmla="*/ 31433 w 180975"/>
                <a:gd name="connsiteY355" fmla="*/ 167354 h 209550"/>
                <a:gd name="connsiteX356" fmla="*/ 31433 w 180975"/>
                <a:gd name="connsiteY356" fmla="*/ 168688 h 209550"/>
                <a:gd name="connsiteX357" fmla="*/ 31909 w 180975"/>
                <a:gd name="connsiteY357" fmla="*/ 169640 h 209550"/>
                <a:gd name="connsiteX358" fmla="*/ 34195 w 180975"/>
                <a:gd name="connsiteY358" fmla="*/ 173736 h 209550"/>
                <a:gd name="connsiteX359" fmla="*/ 34195 w 180975"/>
                <a:gd name="connsiteY359" fmla="*/ 175546 h 209550"/>
                <a:gd name="connsiteX360" fmla="*/ 33719 w 180975"/>
                <a:gd name="connsiteY360" fmla="*/ 176879 h 209550"/>
                <a:gd name="connsiteX361" fmla="*/ 35528 w 180975"/>
                <a:gd name="connsiteY361" fmla="*/ 179165 h 209550"/>
                <a:gd name="connsiteX362" fmla="*/ 37814 w 180975"/>
                <a:gd name="connsiteY362" fmla="*/ 183737 h 209550"/>
                <a:gd name="connsiteX363" fmla="*/ 38291 w 180975"/>
                <a:gd name="connsiteY363" fmla="*/ 184214 h 209550"/>
                <a:gd name="connsiteX364" fmla="*/ 40100 w 180975"/>
                <a:gd name="connsiteY364" fmla="*/ 187833 h 209550"/>
                <a:gd name="connsiteX365" fmla="*/ 40100 w 180975"/>
                <a:gd name="connsiteY365" fmla="*/ 188309 h 209550"/>
                <a:gd name="connsiteX366" fmla="*/ 42386 w 180975"/>
                <a:gd name="connsiteY366" fmla="*/ 190595 h 209550"/>
                <a:gd name="connsiteX367" fmla="*/ 44196 w 180975"/>
                <a:gd name="connsiteY367" fmla="*/ 192881 h 209550"/>
                <a:gd name="connsiteX368" fmla="*/ 50102 w 180975"/>
                <a:gd name="connsiteY368" fmla="*/ 195644 h 209550"/>
                <a:gd name="connsiteX369" fmla="*/ 52388 w 180975"/>
                <a:gd name="connsiteY369" fmla="*/ 195167 h 209550"/>
                <a:gd name="connsiteX370" fmla="*/ 54673 w 180975"/>
                <a:gd name="connsiteY370" fmla="*/ 194691 h 209550"/>
                <a:gd name="connsiteX371" fmla="*/ 65627 w 180975"/>
                <a:gd name="connsiteY371" fmla="*/ 191929 h 209550"/>
                <a:gd name="connsiteX372" fmla="*/ 73438 w 180975"/>
                <a:gd name="connsiteY372" fmla="*/ 187357 h 209550"/>
                <a:gd name="connsiteX373" fmla="*/ 78486 w 180975"/>
                <a:gd name="connsiteY373" fmla="*/ 185071 h 209550"/>
                <a:gd name="connsiteX374" fmla="*/ 86678 w 180975"/>
                <a:gd name="connsiteY374" fmla="*/ 178689 h 209550"/>
                <a:gd name="connsiteX375" fmla="*/ 93059 w 180975"/>
                <a:gd name="connsiteY375" fmla="*/ 173641 h 209550"/>
                <a:gd name="connsiteX376" fmla="*/ 97631 w 180975"/>
                <a:gd name="connsiteY376" fmla="*/ 168593 h 209550"/>
                <a:gd name="connsiteX377" fmla="*/ 104013 w 180975"/>
                <a:gd name="connsiteY377" fmla="*/ 163068 h 209550"/>
                <a:gd name="connsiteX378" fmla="*/ 107252 w 180975"/>
                <a:gd name="connsiteY378" fmla="*/ 159829 h 209550"/>
                <a:gd name="connsiteX379" fmla="*/ 108585 w 180975"/>
                <a:gd name="connsiteY379" fmla="*/ 158496 h 209550"/>
                <a:gd name="connsiteX380" fmla="*/ 109061 w 180975"/>
                <a:gd name="connsiteY380" fmla="*/ 157163 h 209550"/>
                <a:gd name="connsiteX381" fmla="*/ 114109 w 180975"/>
                <a:gd name="connsiteY381" fmla="*/ 153543 h 209550"/>
                <a:gd name="connsiteX382" fmla="*/ 118205 w 180975"/>
                <a:gd name="connsiteY382" fmla="*/ 148971 h 209550"/>
                <a:gd name="connsiteX383" fmla="*/ 124111 w 180975"/>
                <a:gd name="connsiteY383" fmla="*/ 141637 h 209550"/>
                <a:gd name="connsiteX384" fmla="*/ 132779 w 180975"/>
                <a:gd name="connsiteY384" fmla="*/ 132017 h 209550"/>
                <a:gd name="connsiteX385" fmla="*/ 133255 w 180975"/>
                <a:gd name="connsiteY385" fmla="*/ 131540 h 209550"/>
                <a:gd name="connsiteX386" fmla="*/ 137351 w 180975"/>
                <a:gd name="connsiteY386" fmla="*/ 126968 h 209550"/>
                <a:gd name="connsiteX387" fmla="*/ 142875 w 180975"/>
                <a:gd name="connsiteY387" fmla="*/ 120110 h 209550"/>
                <a:gd name="connsiteX388" fmla="*/ 144685 w 180975"/>
                <a:gd name="connsiteY388" fmla="*/ 116872 h 209550"/>
                <a:gd name="connsiteX389" fmla="*/ 151066 w 180975"/>
                <a:gd name="connsiteY389" fmla="*/ 109538 h 209550"/>
                <a:gd name="connsiteX390" fmla="*/ 150590 w 180975"/>
                <a:gd name="connsiteY390" fmla="*/ 109061 h 209550"/>
                <a:gd name="connsiteX391" fmla="*/ 156115 w 180975"/>
                <a:gd name="connsiteY391" fmla="*/ 100870 h 209550"/>
                <a:gd name="connsiteX392" fmla="*/ 156591 w 180975"/>
                <a:gd name="connsiteY392" fmla="*/ 99060 h 209550"/>
                <a:gd name="connsiteX393" fmla="*/ 159830 w 180975"/>
                <a:gd name="connsiteY393" fmla="*/ 95821 h 209550"/>
                <a:gd name="connsiteX394" fmla="*/ 161163 w 180975"/>
                <a:gd name="connsiteY394" fmla="*/ 91726 h 209550"/>
                <a:gd name="connsiteX395" fmla="*/ 161639 w 180975"/>
                <a:gd name="connsiteY395" fmla="*/ 92202 h 209550"/>
                <a:gd name="connsiteX396" fmla="*/ 161639 w 180975"/>
                <a:gd name="connsiteY396" fmla="*/ 93154 h 209550"/>
                <a:gd name="connsiteX397" fmla="*/ 162115 w 180975"/>
                <a:gd name="connsiteY397" fmla="*/ 93154 h 209550"/>
                <a:gd name="connsiteX398" fmla="*/ 163068 w 180975"/>
                <a:gd name="connsiteY398" fmla="*/ 91821 h 209550"/>
                <a:gd name="connsiteX399" fmla="*/ 163068 w 180975"/>
                <a:gd name="connsiteY399" fmla="*/ 90868 h 209550"/>
                <a:gd name="connsiteX400" fmla="*/ 164021 w 180975"/>
                <a:gd name="connsiteY400" fmla="*/ 88106 h 209550"/>
                <a:gd name="connsiteX401" fmla="*/ 164497 w 180975"/>
                <a:gd name="connsiteY401" fmla="*/ 86773 h 209550"/>
                <a:gd name="connsiteX402" fmla="*/ 165830 w 180975"/>
                <a:gd name="connsiteY402" fmla="*/ 84963 h 209550"/>
                <a:gd name="connsiteX403" fmla="*/ 166783 w 180975"/>
                <a:gd name="connsiteY403" fmla="*/ 81343 h 209550"/>
                <a:gd name="connsiteX404" fmla="*/ 168116 w 180975"/>
                <a:gd name="connsiteY404" fmla="*/ 79534 h 209550"/>
                <a:gd name="connsiteX405" fmla="*/ 169069 w 180975"/>
                <a:gd name="connsiteY405" fmla="*/ 78581 h 209550"/>
                <a:gd name="connsiteX406" fmla="*/ 169069 w 180975"/>
                <a:gd name="connsiteY406" fmla="*/ 77248 h 209550"/>
                <a:gd name="connsiteX407" fmla="*/ 171831 w 180975"/>
                <a:gd name="connsiteY407" fmla="*/ 74486 h 209550"/>
                <a:gd name="connsiteX408" fmla="*/ 171831 w 180975"/>
                <a:gd name="connsiteY408" fmla="*/ 74009 h 209550"/>
                <a:gd name="connsiteX409" fmla="*/ 172307 w 180975"/>
                <a:gd name="connsiteY409" fmla="*/ 73057 h 209550"/>
                <a:gd name="connsiteX410" fmla="*/ 172307 w 180975"/>
                <a:gd name="connsiteY410" fmla="*/ 71914 h 209550"/>
                <a:gd name="connsiteX411" fmla="*/ 173641 w 180975"/>
                <a:gd name="connsiteY411" fmla="*/ 70104 h 209550"/>
                <a:gd name="connsiteX412" fmla="*/ 175451 w 180975"/>
                <a:gd name="connsiteY412" fmla="*/ 67818 h 209550"/>
                <a:gd name="connsiteX413" fmla="*/ 175927 w 180975"/>
                <a:gd name="connsiteY413" fmla="*/ 67818 h 209550"/>
                <a:gd name="connsiteX414" fmla="*/ 176403 w 180975"/>
                <a:gd name="connsiteY414" fmla="*/ 68294 h 209550"/>
                <a:gd name="connsiteX415" fmla="*/ 176879 w 180975"/>
                <a:gd name="connsiteY415" fmla="*/ 69628 h 209550"/>
                <a:gd name="connsiteX416" fmla="*/ 177832 w 180975"/>
                <a:gd name="connsiteY416" fmla="*/ 70104 h 209550"/>
                <a:gd name="connsiteX417" fmla="*/ 179165 w 180975"/>
                <a:gd name="connsiteY417" fmla="*/ 70580 h 209550"/>
                <a:gd name="connsiteX418" fmla="*/ 178689 w 180975"/>
                <a:gd name="connsiteY418" fmla="*/ 71056 h 209550"/>
                <a:gd name="connsiteX419" fmla="*/ 177737 w 180975"/>
                <a:gd name="connsiteY419" fmla="*/ 75152 h 209550"/>
                <a:gd name="connsiteX420" fmla="*/ 175451 w 180975"/>
                <a:gd name="connsiteY420" fmla="*/ 76486 h 209550"/>
                <a:gd name="connsiteX421" fmla="*/ 174498 w 180975"/>
                <a:gd name="connsiteY421" fmla="*/ 76486 h 209550"/>
                <a:gd name="connsiteX422" fmla="*/ 173165 w 180975"/>
                <a:gd name="connsiteY422" fmla="*/ 77438 h 209550"/>
                <a:gd name="connsiteX423" fmla="*/ 174498 w 180975"/>
                <a:gd name="connsiteY423" fmla="*/ 80677 h 209550"/>
                <a:gd name="connsiteX424" fmla="*/ 175451 w 180975"/>
                <a:gd name="connsiteY424" fmla="*/ 82010 h 209550"/>
                <a:gd name="connsiteX425" fmla="*/ 175451 w 180975"/>
                <a:gd name="connsiteY425" fmla="*/ 82963 h 209550"/>
                <a:gd name="connsiteX426" fmla="*/ 175451 w 180975"/>
                <a:gd name="connsiteY426" fmla="*/ 83915 h 209550"/>
                <a:gd name="connsiteX427" fmla="*/ 175451 w 180975"/>
                <a:gd name="connsiteY427" fmla="*/ 84868 h 209550"/>
                <a:gd name="connsiteX428" fmla="*/ 174498 w 180975"/>
                <a:gd name="connsiteY428" fmla="*/ 88106 h 209550"/>
                <a:gd name="connsiteX429" fmla="*/ 174022 w 180975"/>
                <a:gd name="connsiteY429" fmla="*/ 89916 h 209550"/>
                <a:gd name="connsiteX430" fmla="*/ 173546 w 180975"/>
                <a:gd name="connsiteY430" fmla="*/ 89916 h 209550"/>
                <a:gd name="connsiteX431" fmla="*/ 173546 w 180975"/>
                <a:gd name="connsiteY431" fmla="*/ 87154 h 209550"/>
                <a:gd name="connsiteX432" fmla="*/ 173069 w 180975"/>
                <a:gd name="connsiteY432" fmla="*/ 87154 h 209550"/>
                <a:gd name="connsiteX433" fmla="*/ 172117 w 180975"/>
                <a:gd name="connsiteY433" fmla="*/ 83915 h 209550"/>
                <a:gd name="connsiteX434" fmla="*/ 172593 w 180975"/>
                <a:gd name="connsiteY434" fmla="*/ 82963 h 209550"/>
                <a:gd name="connsiteX435" fmla="*/ 171640 w 180975"/>
                <a:gd name="connsiteY435" fmla="*/ 82487 h 209550"/>
                <a:gd name="connsiteX436" fmla="*/ 171164 w 180975"/>
                <a:gd name="connsiteY436" fmla="*/ 82963 h 209550"/>
                <a:gd name="connsiteX437" fmla="*/ 168878 w 180975"/>
                <a:gd name="connsiteY437" fmla="*/ 87058 h 209550"/>
                <a:gd name="connsiteX438" fmla="*/ 167926 w 180975"/>
                <a:gd name="connsiteY438" fmla="*/ 89344 h 209550"/>
                <a:gd name="connsiteX439" fmla="*/ 166592 w 180975"/>
                <a:gd name="connsiteY439" fmla="*/ 90297 h 209550"/>
                <a:gd name="connsiteX440" fmla="*/ 165259 w 180975"/>
                <a:gd name="connsiteY440" fmla="*/ 91630 h 209550"/>
                <a:gd name="connsiteX441" fmla="*/ 165259 w 180975"/>
                <a:gd name="connsiteY441" fmla="*/ 92107 h 209550"/>
                <a:gd name="connsiteX442" fmla="*/ 164783 w 180975"/>
                <a:gd name="connsiteY442" fmla="*/ 93440 h 209550"/>
                <a:gd name="connsiteX443" fmla="*/ 163449 w 180975"/>
                <a:gd name="connsiteY443" fmla="*/ 98965 h 209550"/>
                <a:gd name="connsiteX444" fmla="*/ 163449 w 180975"/>
                <a:gd name="connsiteY444" fmla="*/ 99441 h 209550"/>
                <a:gd name="connsiteX445" fmla="*/ 164402 w 180975"/>
                <a:gd name="connsiteY445" fmla="*/ 99441 h 209550"/>
                <a:gd name="connsiteX446" fmla="*/ 165735 w 180975"/>
                <a:gd name="connsiteY446" fmla="*/ 97631 h 209550"/>
                <a:gd name="connsiteX447" fmla="*/ 167545 w 180975"/>
                <a:gd name="connsiteY447" fmla="*/ 95821 h 209550"/>
                <a:gd name="connsiteX448" fmla="*/ 169831 w 180975"/>
                <a:gd name="connsiteY448" fmla="*/ 94869 h 209550"/>
                <a:gd name="connsiteX449" fmla="*/ 170307 w 180975"/>
                <a:gd name="connsiteY449" fmla="*/ 94869 h 209550"/>
                <a:gd name="connsiteX450" fmla="*/ 169355 w 180975"/>
                <a:gd name="connsiteY450" fmla="*/ 98489 h 209550"/>
                <a:gd name="connsiteX451" fmla="*/ 168021 w 180975"/>
                <a:gd name="connsiteY451" fmla="*/ 99822 h 209550"/>
                <a:gd name="connsiteX452" fmla="*/ 169355 w 180975"/>
                <a:gd name="connsiteY452" fmla="*/ 101632 h 209550"/>
                <a:gd name="connsiteX453" fmla="*/ 170688 w 180975"/>
                <a:gd name="connsiteY453" fmla="*/ 102108 h 209550"/>
                <a:gd name="connsiteX454" fmla="*/ 171164 w 180975"/>
                <a:gd name="connsiteY454" fmla="*/ 103918 h 209550"/>
                <a:gd name="connsiteX455" fmla="*/ 171164 w 180975"/>
                <a:gd name="connsiteY455" fmla="*/ 105251 h 209550"/>
                <a:gd name="connsiteX456" fmla="*/ 171640 w 180975"/>
                <a:gd name="connsiteY456" fmla="*/ 106204 h 209550"/>
                <a:gd name="connsiteX457" fmla="*/ 174403 w 180975"/>
                <a:gd name="connsiteY457" fmla="*/ 106204 h 209550"/>
                <a:gd name="connsiteX458" fmla="*/ 175451 w 180975"/>
                <a:gd name="connsiteY458" fmla="*/ 107156 h 209550"/>
                <a:gd name="connsiteX459" fmla="*/ 2572 w 180975"/>
                <a:gd name="connsiteY459" fmla="*/ 170212 h 209550"/>
                <a:gd name="connsiteX460" fmla="*/ 2572 w 180975"/>
                <a:gd name="connsiteY460" fmla="*/ 170688 h 209550"/>
                <a:gd name="connsiteX461" fmla="*/ 3048 w 180975"/>
                <a:gd name="connsiteY461" fmla="*/ 171164 h 209550"/>
                <a:gd name="connsiteX462" fmla="*/ 3524 w 180975"/>
                <a:gd name="connsiteY462" fmla="*/ 171164 h 209550"/>
                <a:gd name="connsiteX463" fmla="*/ 2572 w 180975"/>
                <a:gd name="connsiteY463" fmla="*/ 170212 h 209550"/>
                <a:gd name="connsiteX464" fmla="*/ 30004 w 180975"/>
                <a:gd name="connsiteY464" fmla="*/ 66865 h 209550"/>
                <a:gd name="connsiteX465" fmla="*/ 30956 w 180975"/>
                <a:gd name="connsiteY465" fmla="*/ 64103 h 209550"/>
                <a:gd name="connsiteX466" fmla="*/ 30956 w 180975"/>
                <a:gd name="connsiteY466" fmla="*/ 62770 h 209550"/>
                <a:gd name="connsiteX467" fmla="*/ 33242 w 180975"/>
                <a:gd name="connsiteY467" fmla="*/ 59531 h 209550"/>
                <a:gd name="connsiteX468" fmla="*/ 34576 w 180975"/>
                <a:gd name="connsiteY468" fmla="*/ 55912 h 209550"/>
                <a:gd name="connsiteX469" fmla="*/ 35052 w 180975"/>
                <a:gd name="connsiteY469" fmla="*/ 55435 h 209550"/>
                <a:gd name="connsiteX470" fmla="*/ 36385 w 180975"/>
                <a:gd name="connsiteY470" fmla="*/ 53626 h 209550"/>
                <a:gd name="connsiteX471" fmla="*/ 39148 w 180975"/>
                <a:gd name="connsiteY471" fmla="*/ 45434 h 209550"/>
                <a:gd name="connsiteX472" fmla="*/ 38671 w 180975"/>
                <a:gd name="connsiteY472" fmla="*/ 44958 h 209550"/>
                <a:gd name="connsiteX473" fmla="*/ 38671 w 180975"/>
                <a:gd name="connsiteY473" fmla="*/ 44482 h 209550"/>
                <a:gd name="connsiteX474" fmla="*/ 37338 w 180975"/>
                <a:gd name="connsiteY474" fmla="*/ 45815 h 209550"/>
                <a:gd name="connsiteX475" fmla="*/ 36385 w 180975"/>
                <a:gd name="connsiteY475" fmla="*/ 48577 h 209550"/>
                <a:gd name="connsiteX476" fmla="*/ 34576 w 180975"/>
                <a:gd name="connsiteY476" fmla="*/ 52673 h 209550"/>
                <a:gd name="connsiteX477" fmla="*/ 31814 w 180975"/>
                <a:gd name="connsiteY477" fmla="*/ 56293 h 209550"/>
                <a:gd name="connsiteX478" fmla="*/ 30004 w 180975"/>
                <a:gd name="connsiteY478" fmla="*/ 60389 h 209550"/>
                <a:gd name="connsiteX479" fmla="*/ 30480 w 180975"/>
                <a:gd name="connsiteY479" fmla="*/ 61341 h 209550"/>
                <a:gd name="connsiteX480" fmla="*/ 28670 w 180975"/>
                <a:gd name="connsiteY480" fmla="*/ 64103 h 209550"/>
                <a:gd name="connsiteX481" fmla="*/ 26860 w 180975"/>
                <a:gd name="connsiteY481" fmla="*/ 70009 h 209550"/>
                <a:gd name="connsiteX482" fmla="*/ 25908 w 180975"/>
                <a:gd name="connsiteY482" fmla="*/ 74581 h 209550"/>
                <a:gd name="connsiteX483" fmla="*/ 25432 w 180975"/>
                <a:gd name="connsiteY483" fmla="*/ 75057 h 209550"/>
                <a:gd name="connsiteX484" fmla="*/ 25908 w 180975"/>
                <a:gd name="connsiteY484" fmla="*/ 75533 h 209550"/>
                <a:gd name="connsiteX485" fmla="*/ 26384 w 180975"/>
                <a:gd name="connsiteY485" fmla="*/ 75057 h 209550"/>
                <a:gd name="connsiteX486" fmla="*/ 26860 w 180975"/>
                <a:gd name="connsiteY486" fmla="*/ 74104 h 209550"/>
                <a:gd name="connsiteX487" fmla="*/ 26860 w 180975"/>
                <a:gd name="connsiteY487" fmla="*/ 73152 h 209550"/>
                <a:gd name="connsiteX488" fmla="*/ 27813 w 180975"/>
                <a:gd name="connsiteY488" fmla="*/ 70866 h 209550"/>
                <a:gd name="connsiteX489" fmla="*/ 30004 w 180975"/>
                <a:gd name="connsiteY489" fmla="*/ 66865 h 209550"/>
                <a:gd name="connsiteX490" fmla="*/ 43720 w 180975"/>
                <a:gd name="connsiteY490" fmla="*/ 77438 h 209550"/>
                <a:gd name="connsiteX491" fmla="*/ 42767 w 180975"/>
                <a:gd name="connsiteY491" fmla="*/ 80201 h 209550"/>
                <a:gd name="connsiteX492" fmla="*/ 42767 w 180975"/>
                <a:gd name="connsiteY492" fmla="*/ 82010 h 209550"/>
                <a:gd name="connsiteX493" fmla="*/ 47339 w 180975"/>
                <a:gd name="connsiteY493" fmla="*/ 86106 h 209550"/>
                <a:gd name="connsiteX494" fmla="*/ 48673 w 180975"/>
                <a:gd name="connsiteY494" fmla="*/ 86106 h 209550"/>
                <a:gd name="connsiteX495" fmla="*/ 49625 w 180975"/>
                <a:gd name="connsiteY495" fmla="*/ 85153 h 209550"/>
                <a:gd name="connsiteX496" fmla="*/ 53245 w 180975"/>
                <a:gd name="connsiteY496" fmla="*/ 81058 h 209550"/>
                <a:gd name="connsiteX497" fmla="*/ 58293 w 180975"/>
                <a:gd name="connsiteY497" fmla="*/ 74676 h 209550"/>
                <a:gd name="connsiteX498" fmla="*/ 59627 w 180975"/>
                <a:gd name="connsiteY498" fmla="*/ 72866 h 209550"/>
                <a:gd name="connsiteX499" fmla="*/ 61913 w 180975"/>
                <a:gd name="connsiteY499" fmla="*/ 69628 h 209550"/>
                <a:gd name="connsiteX500" fmla="*/ 64198 w 180975"/>
                <a:gd name="connsiteY500" fmla="*/ 66008 h 209550"/>
                <a:gd name="connsiteX501" fmla="*/ 65151 w 180975"/>
                <a:gd name="connsiteY501" fmla="*/ 63246 h 209550"/>
                <a:gd name="connsiteX502" fmla="*/ 68390 w 180975"/>
                <a:gd name="connsiteY502" fmla="*/ 59150 h 209550"/>
                <a:gd name="connsiteX503" fmla="*/ 70676 w 180975"/>
                <a:gd name="connsiteY503" fmla="*/ 54578 h 209550"/>
                <a:gd name="connsiteX504" fmla="*/ 71152 w 180975"/>
                <a:gd name="connsiteY504" fmla="*/ 50959 h 209550"/>
                <a:gd name="connsiteX505" fmla="*/ 72962 w 180975"/>
                <a:gd name="connsiteY505" fmla="*/ 46863 h 209550"/>
                <a:gd name="connsiteX506" fmla="*/ 74771 w 180975"/>
                <a:gd name="connsiteY506" fmla="*/ 42767 h 209550"/>
                <a:gd name="connsiteX507" fmla="*/ 76105 w 180975"/>
                <a:gd name="connsiteY507" fmla="*/ 39148 h 209550"/>
                <a:gd name="connsiteX508" fmla="*/ 75629 w 180975"/>
                <a:gd name="connsiteY508" fmla="*/ 37814 h 209550"/>
                <a:gd name="connsiteX509" fmla="*/ 75629 w 180975"/>
                <a:gd name="connsiteY509" fmla="*/ 36862 h 209550"/>
                <a:gd name="connsiteX510" fmla="*/ 76581 w 180975"/>
                <a:gd name="connsiteY510" fmla="*/ 35909 h 209550"/>
                <a:gd name="connsiteX511" fmla="*/ 77534 w 180975"/>
                <a:gd name="connsiteY511" fmla="*/ 35909 h 209550"/>
                <a:gd name="connsiteX512" fmla="*/ 78010 w 180975"/>
                <a:gd name="connsiteY512" fmla="*/ 34957 h 209550"/>
                <a:gd name="connsiteX513" fmla="*/ 77534 w 180975"/>
                <a:gd name="connsiteY513" fmla="*/ 34480 h 209550"/>
                <a:gd name="connsiteX514" fmla="*/ 77534 w 180975"/>
                <a:gd name="connsiteY514" fmla="*/ 34004 h 209550"/>
                <a:gd name="connsiteX515" fmla="*/ 77057 w 180975"/>
                <a:gd name="connsiteY515" fmla="*/ 33528 h 209550"/>
                <a:gd name="connsiteX516" fmla="*/ 76581 w 180975"/>
                <a:gd name="connsiteY516" fmla="*/ 32576 h 209550"/>
                <a:gd name="connsiteX517" fmla="*/ 77057 w 180975"/>
                <a:gd name="connsiteY517" fmla="*/ 31623 h 209550"/>
                <a:gd name="connsiteX518" fmla="*/ 77534 w 180975"/>
                <a:gd name="connsiteY518" fmla="*/ 30670 h 209550"/>
                <a:gd name="connsiteX519" fmla="*/ 76581 w 180975"/>
                <a:gd name="connsiteY519" fmla="*/ 30194 h 209550"/>
                <a:gd name="connsiteX520" fmla="*/ 76581 w 180975"/>
                <a:gd name="connsiteY520" fmla="*/ 29242 h 209550"/>
                <a:gd name="connsiteX521" fmla="*/ 77534 w 180975"/>
                <a:gd name="connsiteY521" fmla="*/ 27432 h 209550"/>
                <a:gd name="connsiteX522" fmla="*/ 77057 w 180975"/>
                <a:gd name="connsiteY522" fmla="*/ 25622 h 209550"/>
                <a:gd name="connsiteX523" fmla="*/ 76105 w 180975"/>
                <a:gd name="connsiteY523" fmla="*/ 22003 h 209550"/>
                <a:gd name="connsiteX524" fmla="*/ 76105 w 180975"/>
                <a:gd name="connsiteY524" fmla="*/ 21526 h 209550"/>
                <a:gd name="connsiteX525" fmla="*/ 76581 w 180975"/>
                <a:gd name="connsiteY525" fmla="*/ 21050 h 209550"/>
                <a:gd name="connsiteX526" fmla="*/ 77057 w 180975"/>
                <a:gd name="connsiteY526" fmla="*/ 20574 h 209550"/>
                <a:gd name="connsiteX527" fmla="*/ 77534 w 180975"/>
                <a:gd name="connsiteY527" fmla="*/ 19621 h 209550"/>
                <a:gd name="connsiteX528" fmla="*/ 74771 w 180975"/>
                <a:gd name="connsiteY528" fmla="*/ 19621 h 209550"/>
                <a:gd name="connsiteX529" fmla="*/ 70676 w 180975"/>
                <a:gd name="connsiteY529" fmla="*/ 25146 h 209550"/>
                <a:gd name="connsiteX530" fmla="*/ 70199 w 180975"/>
                <a:gd name="connsiteY530" fmla="*/ 25622 h 209550"/>
                <a:gd name="connsiteX531" fmla="*/ 70199 w 180975"/>
                <a:gd name="connsiteY531" fmla="*/ 26098 h 209550"/>
                <a:gd name="connsiteX532" fmla="*/ 64675 w 180975"/>
                <a:gd name="connsiteY532" fmla="*/ 32956 h 209550"/>
                <a:gd name="connsiteX533" fmla="*/ 64198 w 180975"/>
                <a:gd name="connsiteY533" fmla="*/ 33433 h 209550"/>
                <a:gd name="connsiteX534" fmla="*/ 60579 w 180975"/>
                <a:gd name="connsiteY534" fmla="*/ 37528 h 209550"/>
                <a:gd name="connsiteX535" fmla="*/ 59627 w 180975"/>
                <a:gd name="connsiteY535" fmla="*/ 39338 h 209550"/>
                <a:gd name="connsiteX536" fmla="*/ 59627 w 180975"/>
                <a:gd name="connsiteY536" fmla="*/ 39814 h 209550"/>
                <a:gd name="connsiteX537" fmla="*/ 57817 w 180975"/>
                <a:gd name="connsiteY537" fmla="*/ 42577 h 209550"/>
                <a:gd name="connsiteX538" fmla="*/ 56007 w 180975"/>
                <a:gd name="connsiteY538" fmla="*/ 45339 h 209550"/>
                <a:gd name="connsiteX539" fmla="*/ 55055 w 180975"/>
                <a:gd name="connsiteY539" fmla="*/ 46291 h 209550"/>
                <a:gd name="connsiteX540" fmla="*/ 55531 w 180975"/>
                <a:gd name="connsiteY540" fmla="*/ 49054 h 209550"/>
                <a:gd name="connsiteX541" fmla="*/ 53721 w 180975"/>
                <a:gd name="connsiteY541" fmla="*/ 51816 h 209550"/>
                <a:gd name="connsiteX542" fmla="*/ 53721 w 180975"/>
                <a:gd name="connsiteY542" fmla="*/ 53150 h 209550"/>
                <a:gd name="connsiteX543" fmla="*/ 52388 w 180975"/>
                <a:gd name="connsiteY543" fmla="*/ 54483 h 209550"/>
                <a:gd name="connsiteX544" fmla="*/ 50578 w 180975"/>
                <a:gd name="connsiteY544" fmla="*/ 58102 h 209550"/>
                <a:gd name="connsiteX545" fmla="*/ 50578 w 180975"/>
                <a:gd name="connsiteY545" fmla="*/ 59055 h 209550"/>
                <a:gd name="connsiteX546" fmla="*/ 49244 w 180975"/>
                <a:gd name="connsiteY546" fmla="*/ 60865 h 209550"/>
                <a:gd name="connsiteX547" fmla="*/ 47434 w 180975"/>
                <a:gd name="connsiteY547" fmla="*/ 62675 h 209550"/>
                <a:gd name="connsiteX548" fmla="*/ 47434 w 180975"/>
                <a:gd name="connsiteY548" fmla="*/ 63151 h 209550"/>
                <a:gd name="connsiteX549" fmla="*/ 44196 w 180975"/>
                <a:gd name="connsiteY549" fmla="*/ 73247 h 209550"/>
                <a:gd name="connsiteX550" fmla="*/ 44196 w 180975"/>
                <a:gd name="connsiteY550" fmla="*/ 76009 h 209550"/>
                <a:gd name="connsiteX551" fmla="*/ 43720 w 180975"/>
                <a:gd name="connsiteY551" fmla="*/ 77438 h 209550"/>
                <a:gd name="connsiteX552" fmla="*/ 89440 w 180975"/>
                <a:gd name="connsiteY552" fmla="*/ 43148 h 209550"/>
                <a:gd name="connsiteX553" fmla="*/ 90392 w 180975"/>
                <a:gd name="connsiteY553" fmla="*/ 42672 h 209550"/>
                <a:gd name="connsiteX554" fmla="*/ 90869 w 180975"/>
                <a:gd name="connsiteY554" fmla="*/ 41339 h 209550"/>
                <a:gd name="connsiteX555" fmla="*/ 90869 w 180975"/>
                <a:gd name="connsiteY555" fmla="*/ 40862 h 209550"/>
                <a:gd name="connsiteX556" fmla="*/ 90392 w 180975"/>
                <a:gd name="connsiteY556" fmla="*/ 40386 h 209550"/>
                <a:gd name="connsiteX557" fmla="*/ 89916 w 180975"/>
                <a:gd name="connsiteY557" fmla="*/ 40386 h 209550"/>
                <a:gd name="connsiteX558" fmla="*/ 88964 w 180975"/>
                <a:gd name="connsiteY558" fmla="*/ 41719 h 209550"/>
                <a:gd name="connsiteX559" fmla="*/ 89440 w 180975"/>
                <a:gd name="connsiteY559" fmla="*/ 43148 h 209550"/>
                <a:gd name="connsiteX560" fmla="*/ 89440 w 180975"/>
                <a:gd name="connsiteY560" fmla="*/ 19812 h 209550"/>
                <a:gd name="connsiteX561" fmla="*/ 89916 w 180975"/>
                <a:gd name="connsiteY561" fmla="*/ 20764 h 209550"/>
                <a:gd name="connsiteX562" fmla="*/ 90869 w 180975"/>
                <a:gd name="connsiteY562" fmla="*/ 21717 h 209550"/>
                <a:gd name="connsiteX563" fmla="*/ 91821 w 180975"/>
                <a:gd name="connsiteY563" fmla="*/ 20764 h 209550"/>
                <a:gd name="connsiteX564" fmla="*/ 90488 w 180975"/>
                <a:gd name="connsiteY564" fmla="*/ 18955 h 209550"/>
                <a:gd name="connsiteX565" fmla="*/ 90011 w 180975"/>
                <a:gd name="connsiteY565" fmla="*/ 18955 h 209550"/>
                <a:gd name="connsiteX566" fmla="*/ 89440 w 180975"/>
                <a:gd name="connsiteY566" fmla="*/ 19812 h 209550"/>
                <a:gd name="connsiteX567" fmla="*/ 92202 w 180975"/>
                <a:gd name="connsiteY567" fmla="*/ 23431 h 209550"/>
                <a:gd name="connsiteX568" fmla="*/ 90392 w 180975"/>
                <a:gd name="connsiteY568" fmla="*/ 23908 h 209550"/>
                <a:gd name="connsiteX569" fmla="*/ 90392 w 180975"/>
                <a:gd name="connsiteY569" fmla="*/ 26194 h 209550"/>
                <a:gd name="connsiteX570" fmla="*/ 90869 w 180975"/>
                <a:gd name="connsiteY570" fmla="*/ 28480 h 209550"/>
                <a:gd name="connsiteX571" fmla="*/ 89916 w 180975"/>
                <a:gd name="connsiteY571" fmla="*/ 30289 h 209550"/>
                <a:gd name="connsiteX572" fmla="*/ 90869 w 180975"/>
                <a:gd name="connsiteY572" fmla="*/ 33528 h 209550"/>
                <a:gd name="connsiteX573" fmla="*/ 89916 w 180975"/>
                <a:gd name="connsiteY573" fmla="*/ 34862 h 209550"/>
                <a:gd name="connsiteX574" fmla="*/ 89916 w 180975"/>
                <a:gd name="connsiteY574" fmla="*/ 35814 h 209550"/>
                <a:gd name="connsiteX575" fmla="*/ 90392 w 180975"/>
                <a:gd name="connsiteY575" fmla="*/ 36290 h 209550"/>
                <a:gd name="connsiteX576" fmla="*/ 91345 w 180975"/>
                <a:gd name="connsiteY576" fmla="*/ 35814 h 209550"/>
                <a:gd name="connsiteX577" fmla="*/ 93155 w 180975"/>
                <a:gd name="connsiteY577" fmla="*/ 35338 h 209550"/>
                <a:gd name="connsiteX578" fmla="*/ 96393 w 180975"/>
                <a:gd name="connsiteY578" fmla="*/ 31242 h 209550"/>
                <a:gd name="connsiteX579" fmla="*/ 96393 w 180975"/>
                <a:gd name="connsiteY579" fmla="*/ 29432 h 209550"/>
                <a:gd name="connsiteX580" fmla="*/ 95441 w 180975"/>
                <a:gd name="connsiteY580" fmla="*/ 28099 h 209550"/>
                <a:gd name="connsiteX581" fmla="*/ 93631 w 180975"/>
                <a:gd name="connsiteY581" fmla="*/ 26289 h 209550"/>
                <a:gd name="connsiteX582" fmla="*/ 92678 w 180975"/>
                <a:gd name="connsiteY582" fmla="*/ 24003 h 209550"/>
                <a:gd name="connsiteX583" fmla="*/ 92202 w 180975"/>
                <a:gd name="connsiteY583" fmla="*/ 23431 h 209550"/>
                <a:gd name="connsiteX584" fmla="*/ 94012 w 180975"/>
                <a:gd name="connsiteY584" fmla="*/ 25336 h 209550"/>
                <a:gd name="connsiteX585" fmla="*/ 94964 w 180975"/>
                <a:gd name="connsiteY585" fmla="*/ 25813 h 209550"/>
                <a:gd name="connsiteX586" fmla="*/ 95441 w 180975"/>
                <a:gd name="connsiteY586" fmla="*/ 25813 h 209550"/>
                <a:gd name="connsiteX587" fmla="*/ 95441 w 180975"/>
                <a:gd name="connsiteY587" fmla="*/ 24860 h 209550"/>
                <a:gd name="connsiteX588" fmla="*/ 94964 w 180975"/>
                <a:gd name="connsiteY588" fmla="*/ 23908 h 209550"/>
                <a:gd name="connsiteX589" fmla="*/ 94488 w 180975"/>
                <a:gd name="connsiteY589" fmla="*/ 24384 h 209550"/>
                <a:gd name="connsiteX590" fmla="*/ 94012 w 180975"/>
                <a:gd name="connsiteY590" fmla="*/ 25336 h 209550"/>
                <a:gd name="connsiteX591" fmla="*/ 95821 w 180975"/>
                <a:gd name="connsiteY591" fmla="*/ 38100 h 209550"/>
                <a:gd name="connsiteX592" fmla="*/ 95821 w 180975"/>
                <a:gd name="connsiteY592" fmla="*/ 38576 h 209550"/>
                <a:gd name="connsiteX593" fmla="*/ 96774 w 180975"/>
                <a:gd name="connsiteY593" fmla="*/ 42196 h 209550"/>
                <a:gd name="connsiteX594" fmla="*/ 97727 w 180975"/>
                <a:gd name="connsiteY594" fmla="*/ 42196 h 209550"/>
                <a:gd name="connsiteX595" fmla="*/ 99536 w 180975"/>
                <a:gd name="connsiteY595" fmla="*/ 39910 h 209550"/>
                <a:gd name="connsiteX596" fmla="*/ 99060 w 180975"/>
                <a:gd name="connsiteY596" fmla="*/ 38957 h 209550"/>
                <a:gd name="connsiteX597" fmla="*/ 98584 w 180975"/>
                <a:gd name="connsiteY597" fmla="*/ 38100 h 209550"/>
                <a:gd name="connsiteX598" fmla="*/ 99060 w 180975"/>
                <a:gd name="connsiteY598" fmla="*/ 37147 h 209550"/>
                <a:gd name="connsiteX599" fmla="*/ 99060 w 180975"/>
                <a:gd name="connsiteY599" fmla="*/ 36671 h 209550"/>
                <a:gd name="connsiteX600" fmla="*/ 97727 w 180975"/>
                <a:gd name="connsiteY600" fmla="*/ 36195 h 209550"/>
                <a:gd name="connsiteX601" fmla="*/ 95821 w 180975"/>
                <a:gd name="connsiteY601" fmla="*/ 38100 h 209550"/>
                <a:gd name="connsiteX602" fmla="*/ 97631 w 180975"/>
                <a:gd name="connsiteY602" fmla="*/ 32576 h 209550"/>
                <a:gd name="connsiteX603" fmla="*/ 97631 w 180975"/>
                <a:gd name="connsiteY603" fmla="*/ 34385 h 209550"/>
                <a:gd name="connsiteX604" fmla="*/ 98108 w 180975"/>
                <a:gd name="connsiteY604" fmla="*/ 34862 h 209550"/>
                <a:gd name="connsiteX605" fmla="*/ 100394 w 180975"/>
                <a:gd name="connsiteY605" fmla="*/ 32576 h 209550"/>
                <a:gd name="connsiteX606" fmla="*/ 100394 w 180975"/>
                <a:gd name="connsiteY606" fmla="*/ 32099 h 209550"/>
                <a:gd name="connsiteX607" fmla="*/ 98584 w 180975"/>
                <a:gd name="connsiteY607" fmla="*/ 30289 h 209550"/>
                <a:gd name="connsiteX608" fmla="*/ 98108 w 180975"/>
                <a:gd name="connsiteY608" fmla="*/ 30289 h 209550"/>
                <a:gd name="connsiteX609" fmla="*/ 97631 w 180975"/>
                <a:gd name="connsiteY609" fmla="*/ 32576 h 209550"/>
                <a:gd name="connsiteX610" fmla="*/ 118205 w 180975"/>
                <a:gd name="connsiteY610" fmla="*/ 173450 h 209550"/>
                <a:gd name="connsiteX611" fmla="*/ 117729 w 180975"/>
                <a:gd name="connsiteY611" fmla="*/ 172498 h 209550"/>
                <a:gd name="connsiteX612" fmla="*/ 116777 w 180975"/>
                <a:gd name="connsiteY612" fmla="*/ 172498 h 209550"/>
                <a:gd name="connsiteX613" fmla="*/ 116300 w 180975"/>
                <a:gd name="connsiteY613" fmla="*/ 173450 h 209550"/>
                <a:gd name="connsiteX614" fmla="*/ 117253 w 180975"/>
                <a:gd name="connsiteY614" fmla="*/ 173926 h 209550"/>
                <a:gd name="connsiteX615" fmla="*/ 117729 w 180975"/>
                <a:gd name="connsiteY615" fmla="*/ 173926 h 209550"/>
                <a:gd name="connsiteX616" fmla="*/ 118205 w 180975"/>
                <a:gd name="connsiteY616" fmla="*/ 173450 h 209550"/>
                <a:gd name="connsiteX617" fmla="*/ 128302 w 180975"/>
                <a:gd name="connsiteY617" fmla="*/ 171164 h 209550"/>
                <a:gd name="connsiteX618" fmla="*/ 127826 w 180975"/>
                <a:gd name="connsiteY618" fmla="*/ 171641 h 209550"/>
                <a:gd name="connsiteX619" fmla="*/ 127349 w 180975"/>
                <a:gd name="connsiteY619" fmla="*/ 171164 h 209550"/>
                <a:gd name="connsiteX620" fmla="*/ 127826 w 180975"/>
                <a:gd name="connsiteY620" fmla="*/ 170688 h 209550"/>
                <a:gd name="connsiteX621" fmla="*/ 128302 w 180975"/>
                <a:gd name="connsiteY621" fmla="*/ 171164 h 209550"/>
                <a:gd name="connsiteX622" fmla="*/ 153448 w 180975"/>
                <a:gd name="connsiteY622" fmla="*/ 144685 h 209550"/>
                <a:gd name="connsiteX623" fmla="*/ 151162 w 180975"/>
                <a:gd name="connsiteY623" fmla="*/ 146971 h 209550"/>
                <a:gd name="connsiteX624" fmla="*/ 150209 w 180975"/>
                <a:gd name="connsiteY624" fmla="*/ 147923 h 209550"/>
                <a:gd name="connsiteX625" fmla="*/ 149733 w 180975"/>
                <a:gd name="connsiteY625" fmla="*/ 146971 h 209550"/>
                <a:gd name="connsiteX626" fmla="*/ 148400 w 180975"/>
                <a:gd name="connsiteY626" fmla="*/ 145637 h 209550"/>
                <a:gd name="connsiteX627" fmla="*/ 147447 w 180975"/>
                <a:gd name="connsiteY627" fmla="*/ 144685 h 209550"/>
                <a:gd name="connsiteX628" fmla="*/ 147447 w 180975"/>
                <a:gd name="connsiteY628" fmla="*/ 143732 h 209550"/>
                <a:gd name="connsiteX629" fmla="*/ 149733 w 180975"/>
                <a:gd name="connsiteY629" fmla="*/ 142399 h 209550"/>
                <a:gd name="connsiteX630" fmla="*/ 150209 w 180975"/>
                <a:gd name="connsiteY630" fmla="*/ 142875 h 209550"/>
                <a:gd name="connsiteX631" fmla="*/ 152495 w 180975"/>
                <a:gd name="connsiteY631" fmla="*/ 143827 h 209550"/>
                <a:gd name="connsiteX632" fmla="*/ 153448 w 180975"/>
                <a:gd name="connsiteY632" fmla="*/ 144685 h 209550"/>
                <a:gd name="connsiteX633" fmla="*/ 156210 w 180975"/>
                <a:gd name="connsiteY633" fmla="*/ 135445 h 209550"/>
                <a:gd name="connsiteX634" fmla="*/ 156210 w 180975"/>
                <a:gd name="connsiteY634" fmla="*/ 135922 h 209550"/>
                <a:gd name="connsiteX635" fmla="*/ 153448 w 180975"/>
                <a:gd name="connsiteY635" fmla="*/ 138684 h 209550"/>
                <a:gd name="connsiteX636" fmla="*/ 152972 w 180975"/>
                <a:gd name="connsiteY636" fmla="*/ 138684 h 209550"/>
                <a:gd name="connsiteX637" fmla="*/ 152495 w 180975"/>
                <a:gd name="connsiteY637" fmla="*/ 138208 h 209550"/>
                <a:gd name="connsiteX638" fmla="*/ 152972 w 180975"/>
                <a:gd name="connsiteY638" fmla="*/ 137255 h 209550"/>
                <a:gd name="connsiteX639" fmla="*/ 154305 w 180975"/>
                <a:gd name="connsiteY639" fmla="*/ 135922 h 209550"/>
                <a:gd name="connsiteX640" fmla="*/ 154305 w 180975"/>
                <a:gd name="connsiteY640" fmla="*/ 134969 h 209550"/>
                <a:gd name="connsiteX641" fmla="*/ 154781 w 180975"/>
                <a:gd name="connsiteY641" fmla="*/ 134969 h 209550"/>
                <a:gd name="connsiteX642" fmla="*/ 156210 w 180975"/>
                <a:gd name="connsiteY642" fmla="*/ 135445 h 209550"/>
                <a:gd name="connsiteX643" fmla="*/ 166688 w 180975"/>
                <a:gd name="connsiteY643" fmla="*/ 128206 h 209550"/>
                <a:gd name="connsiteX644" fmla="*/ 167640 w 180975"/>
                <a:gd name="connsiteY644" fmla="*/ 127730 h 209550"/>
                <a:gd name="connsiteX645" fmla="*/ 166307 w 180975"/>
                <a:gd name="connsiteY645" fmla="*/ 130969 h 209550"/>
                <a:gd name="connsiteX646" fmla="*/ 165354 w 180975"/>
                <a:gd name="connsiteY646" fmla="*/ 131445 h 209550"/>
                <a:gd name="connsiteX647" fmla="*/ 165354 w 180975"/>
                <a:gd name="connsiteY647" fmla="*/ 130016 h 209550"/>
                <a:gd name="connsiteX648" fmla="*/ 166688 w 180975"/>
                <a:gd name="connsiteY648" fmla="*/ 128206 h 209550"/>
                <a:gd name="connsiteX649" fmla="*/ 168116 w 180975"/>
                <a:gd name="connsiteY649" fmla="*/ 104870 h 209550"/>
                <a:gd name="connsiteX650" fmla="*/ 167640 w 180975"/>
                <a:gd name="connsiteY650" fmla="*/ 103061 h 209550"/>
                <a:gd name="connsiteX651" fmla="*/ 167164 w 180975"/>
                <a:gd name="connsiteY651" fmla="*/ 103061 h 209550"/>
                <a:gd name="connsiteX652" fmla="*/ 167164 w 180975"/>
                <a:gd name="connsiteY652" fmla="*/ 104013 h 209550"/>
                <a:gd name="connsiteX653" fmla="*/ 167640 w 180975"/>
                <a:gd name="connsiteY653" fmla="*/ 104966 h 209550"/>
                <a:gd name="connsiteX654" fmla="*/ 167640 w 180975"/>
                <a:gd name="connsiteY654" fmla="*/ 105442 h 209550"/>
                <a:gd name="connsiteX655" fmla="*/ 168116 w 180975"/>
                <a:gd name="connsiteY655" fmla="*/ 104870 h 209550"/>
                <a:gd name="connsiteX656" fmla="*/ 169926 w 180975"/>
                <a:gd name="connsiteY656" fmla="*/ 92012 h 209550"/>
                <a:gd name="connsiteX657" fmla="*/ 169926 w 180975"/>
                <a:gd name="connsiteY657" fmla="*/ 92488 h 209550"/>
                <a:gd name="connsiteX658" fmla="*/ 168116 w 180975"/>
                <a:gd name="connsiteY658" fmla="*/ 93821 h 209550"/>
                <a:gd name="connsiteX659" fmla="*/ 167640 w 180975"/>
                <a:gd name="connsiteY659" fmla="*/ 93345 h 209550"/>
                <a:gd name="connsiteX660" fmla="*/ 167640 w 180975"/>
                <a:gd name="connsiteY660" fmla="*/ 92869 h 209550"/>
                <a:gd name="connsiteX661" fmla="*/ 168974 w 180975"/>
                <a:gd name="connsiteY661" fmla="*/ 91535 h 209550"/>
                <a:gd name="connsiteX662" fmla="*/ 169926 w 180975"/>
                <a:gd name="connsiteY662" fmla="*/ 92012 h 209550"/>
                <a:gd name="connsiteX663" fmla="*/ 178594 w 180975"/>
                <a:gd name="connsiteY663" fmla="*/ 97536 h 209550"/>
                <a:gd name="connsiteX664" fmla="*/ 178594 w 180975"/>
                <a:gd name="connsiteY664" fmla="*/ 98012 h 209550"/>
                <a:gd name="connsiteX665" fmla="*/ 177641 w 180975"/>
                <a:gd name="connsiteY665" fmla="*/ 100774 h 209550"/>
                <a:gd name="connsiteX666" fmla="*/ 177165 w 180975"/>
                <a:gd name="connsiteY666" fmla="*/ 102108 h 209550"/>
                <a:gd name="connsiteX667" fmla="*/ 176689 w 180975"/>
                <a:gd name="connsiteY667" fmla="*/ 103442 h 209550"/>
                <a:gd name="connsiteX668" fmla="*/ 175355 w 180975"/>
                <a:gd name="connsiteY668" fmla="*/ 104775 h 209550"/>
                <a:gd name="connsiteX669" fmla="*/ 174022 w 180975"/>
                <a:gd name="connsiteY669" fmla="*/ 103442 h 209550"/>
                <a:gd name="connsiteX670" fmla="*/ 175355 w 180975"/>
                <a:gd name="connsiteY670" fmla="*/ 99822 h 209550"/>
                <a:gd name="connsiteX671" fmla="*/ 175355 w 180975"/>
                <a:gd name="connsiteY671" fmla="*/ 98489 h 209550"/>
                <a:gd name="connsiteX672" fmla="*/ 175832 w 180975"/>
                <a:gd name="connsiteY672" fmla="*/ 96679 h 209550"/>
                <a:gd name="connsiteX673" fmla="*/ 177165 w 180975"/>
                <a:gd name="connsiteY673" fmla="*/ 93059 h 209550"/>
                <a:gd name="connsiteX674" fmla="*/ 177165 w 180975"/>
                <a:gd name="connsiteY674" fmla="*/ 92107 h 209550"/>
                <a:gd name="connsiteX675" fmla="*/ 177641 w 180975"/>
                <a:gd name="connsiteY675" fmla="*/ 91154 h 209550"/>
                <a:gd name="connsiteX676" fmla="*/ 178117 w 180975"/>
                <a:gd name="connsiteY676" fmla="*/ 91154 h 209550"/>
                <a:gd name="connsiteX677" fmla="*/ 178594 w 180975"/>
                <a:gd name="connsiteY677" fmla="*/ 91154 h 209550"/>
                <a:gd name="connsiteX678" fmla="*/ 179070 w 180975"/>
                <a:gd name="connsiteY678" fmla="*/ 92107 h 209550"/>
                <a:gd name="connsiteX679" fmla="*/ 178594 w 180975"/>
                <a:gd name="connsiteY679" fmla="*/ 92583 h 209550"/>
                <a:gd name="connsiteX680" fmla="*/ 177641 w 180975"/>
                <a:gd name="connsiteY680" fmla="*/ 94393 h 209550"/>
                <a:gd name="connsiteX681" fmla="*/ 177165 w 180975"/>
                <a:gd name="connsiteY681" fmla="*/ 95345 h 209550"/>
                <a:gd name="connsiteX682" fmla="*/ 178117 w 180975"/>
                <a:gd name="connsiteY682" fmla="*/ 96298 h 209550"/>
                <a:gd name="connsiteX683" fmla="*/ 178594 w 180975"/>
                <a:gd name="connsiteY683" fmla="*/ 97536 h 209550"/>
                <a:gd name="connsiteX684" fmla="*/ 174022 w 180975"/>
                <a:gd name="connsiteY684" fmla="*/ 65056 h 209550"/>
                <a:gd name="connsiteX685" fmla="*/ 174974 w 180975"/>
                <a:gd name="connsiteY685" fmla="*/ 63722 h 209550"/>
                <a:gd name="connsiteX686" fmla="*/ 177260 w 180975"/>
                <a:gd name="connsiteY686" fmla="*/ 63722 h 209550"/>
                <a:gd name="connsiteX687" fmla="*/ 176784 w 180975"/>
                <a:gd name="connsiteY687" fmla="*/ 65056 h 209550"/>
                <a:gd name="connsiteX688" fmla="*/ 177260 w 180975"/>
                <a:gd name="connsiteY688" fmla="*/ 65532 h 209550"/>
                <a:gd name="connsiteX689" fmla="*/ 176308 w 180975"/>
                <a:gd name="connsiteY689" fmla="*/ 66484 h 209550"/>
                <a:gd name="connsiteX690" fmla="*/ 174022 w 180975"/>
                <a:gd name="connsiteY690" fmla="*/ 65056 h 209550"/>
                <a:gd name="connsiteX691" fmla="*/ 179546 w 180975"/>
                <a:gd name="connsiteY691" fmla="*/ 111252 h 209550"/>
                <a:gd name="connsiteX692" fmla="*/ 178213 w 180975"/>
                <a:gd name="connsiteY692" fmla="*/ 112586 h 209550"/>
                <a:gd name="connsiteX693" fmla="*/ 179165 w 180975"/>
                <a:gd name="connsiteY693" fmla="*/ 110299 h 209550"/>
                <a:gd name="connsiteX694" fmla="*/ 179641 w 180975"/>
                <a:gd name="connsiteY694" fmla="*/ 110776 h 209550"/>
                <a:gd name="connsiteX695" fmla="*/ 179641 w 180975"/>
                <a:gd name="connsiteY695" fmla="*/ 111252 h 209550"/>
                <a:gd name="connsiteX696" fmla="*/ 182309 w 180975"/>
                <a:gd name="connsiteY696" fmla="*/ 105346 h 209550"/>
                <a:gd name="connsiteX697" fmla="*/ 181832 w 180975"/>
                <a:gd name="connsiteY697" fmla="*/ 104013 h 209550"/>
                <a:gd name="connsiteX698" fmla="*/ 182309 w 180975"/>
                <a:gd name="connsiteY698" fmla="*/ 103061 h 209550"/>
                <a:gd name="connsiteX699" fmla="*/ 182785 w 180975"/>
                <a:gd name="connsiteY699" fmla="*/ 102584 h 209550"/>
                <a:gd name="connsiteX700" fmla="*/ 183261 w 180975"/>
                <a:gd name="connsiteY700" fmla="*/ 103061 h 209550"/>
                <a:gd name="connsiteX701" fmla="*/ 182309 w 180975"/>
                <a:gd name="connsiteY701" fmla="*/ 105346 h 209550"/>
                <a:gd name="connsiteX702" fmla="*/ 181832 w 180975"/>
                <a:gd name="connsiteY702" fmla="*/ 105823 h 209550"/>
                <a:gd name="connsiteX703" fmla="*/ 182309 w 180975"/>
                <a:gd name="connsiteY703" fmla="*/ 105346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Lst>
              <a:rect l="l" t="t" r="r" b="b"/>
              <a:pathLst>
                <a:path w="180975" h="209550">
                  <a:moveTo>
                    <a:pt x="175451" y="107156"/>
                  </a:moveTo>
                  <a:cubicBezTo>
                    <a:pt x="174117" y="108490"/>
                    <a:pt x="174117" y="109442"/>
                    <a:pt x="174117" y="110395"/>
                  </a:cubicBezTo>
                  <a:cubicBezTo>
                    <a:pt x="173165" y="111728"/>
                    <a:pt x="172307" y="112681"/>
                    <a:pt x="170498" y="113633"/>
                  </a:cubicBezTo>
                  <a:cubicBezTo>
                    <a:pt x="170021" y="114109"/>
                    <a:pt x="169545" y="114967"/>
                    <a:pt x="169545" y="115443"/>
                  </a:cubicBezTo>
                  <a:cubicBezTo>
                    <a:pt x="169545" y="115919"/>
                    <a:pt x="169069" y="115919"/>
                    <a:pt x="169069" y="116395"/>
                  </a:cubicBezTo>
                  <a:cubicBezTo>
                    <a:pt x="169069" y="116872"/>
                    <a:pt x="169545" y="117729"/>
                    <a:pt x="170021" y="118205"/>
                  </a:cubicBezTo>
                  <a:cubicBezTo>
                    <a:pt x="170498" y="118205"/>
                    <a:pt x="170974" y="118681"/>
                    <a:pt x="170974" y="118681"/>
                  </a:cubicBezTo>
                  <a:cubicBezTo>
                    <a:pt x="171926" y="119158"/>
                    <a:pt x="171926" y="119158"/>
                    <a:pt x="172784" y="119158"/>
                  </a:cubicBezTo>
                  <a:lnTo>
                    <a:pt x="173260" y="118681"/>
                  </a:lnTo>
                  <a:cubicBezTo>
                    <a:pt x="173736" y="118681"/>
                    <a:pt x="174212" y="118681"/>
                    <a:pt x="174212" y="119158"/>
                  </a:cubicBezTo>
                  <a:cubicBezTo>
                    <a:pt x="173260" y="121444"/>
                    <a:pt x="171926" y="123253"/>
                    <a:pt x="170593" y="124682"/>
                  </a:cubicBezTo>
                  <a:cubicBezTo>
                    <a:pt x="169640" y="125635"/>
                    <a:pt x="169259" y="126492"/>
                    <a:pt x="169259" y="127445"/>
                  </a:cubicBezTo>
                  <a:cubicBezTo>
                    <a:pt x="169259" y="127921"/>
                    <a:pt x="168307" y="127921"/>
                    <a:pt x="167926" y="127921"/>
                  </a:cubicBezTo>
                  <a:cubicBezTo>
                    <a:pt x="167926" y="127445"/>
                    <a:pt x="168402" y="126968"/>
                    <a:pt x="168402" y="126587"/>
                  </a:cubicBezTo>
                  <a:cubicBezTo>
                    <a:pt x="168402" y="126206"/>
                    <a:pt x="167926" y="125635"/>
                    <a:pt x="167926" y="124777"/>
                  </a:cubicBezTo>
                  <a:cubicBezTo>
                    <a:pt x="167926" y="123444"/>
                    <a:pt x="168878" y="122492"/>
                    <a:pt x="169259" y="121158"/>
                  </a:cubicBezTo>
                  <a:cubicBezTo>
                    <a:pt x="169736" y="120682"/>
                    <a:pt x="169736" y="120205"/>
                    <a:pt x="169736" y="120205"/>
                  </a:cubicBezTo>
                  <a:lnTo>
                    <a:pt x="169259" y="120205"/>
                  </a:lnTo>
                  <a:cubicBezTo>
                    <a:pt x="169259" y="119729"/>
                    <a:pt x="168783" y="120205"/>
                    <a:pt x="168307" y="120205"/>
                  </a:cubicBezTo>
                  <a:cubicBezTo>
                    <a:pt x="166973" y="120205"/>
                    <a:pt x="166497" y="121158"/>
                    <a:pt x="166497" y="122492"/>
                  </a:cubicBezTo>
                  <a:cubicBezTo>
                    <a:pt x="166021" y="123444"/>
                    <a:pt x="165544" y="123444"/>
                    <a:pt x="165164" y="123825"/>
                  </a:cubicBezTo>
                  <a:lnTo>
                    <a:pt x="164687" y="123825"/>
                  </a:lnTo>
                  <a:cubicBezTo>
                    <a:pt x="164211" y="123825"/>
                    <a:pt x="164211" y="123825"/>
                    <a:pt x="163735" y="123349"/>
                  </a:cubicBezTo>
                  <a:lnTo>
                    <a:pt x="163735" y="122396"/>
                  </a:lnTo>
                  <a:cubicBezTo>
                    <a:pt x="163735" y="121920"/>
                    <a:pt x="163735" y="121444"/>
                    <a:pt x="163259" y="121444"/>
                  </a:cubicBezTo>
                  <a:cubicBezTo>
                    <a:pt x="162782" y="121444"/>
                    <a:pt x="162782" y="121920"/>
                    <a:pt x="162782" y="122396"/>
                  </a:cubicBezTo>
                  <a:cubicBezTo>
                    <a:pt x="161830" y="122396"/>
                    <a:pt x="161449" y="123349"/>
                    <a:pt x="161449" y="123349"/>
                  </a:cubicBezTo>
                  <a:lnTo>
                    <a:pt x="161449" y="126587"/>
                  </a:lnTo>
                  <a:cubicBezTo>
                    <a:pt x="160973" y="126587"/>
                    <a:pt x="161449" y="127064"/>
                    <a:pt x="160973" y="127064"/>
                  </a:cubicBezTo>
                  <a:cubicBezTo>
                    <a:pt x="159639" y="126587"/>
                    <a:pt x="158210" y="126587"/>
                    <a:pt x="157734" y="125730"/>
                  </a:cubicBezTo>
                  <a:cubicBezTo>
                    <a:pt x="157734" y="125730"/>
                    <a:pt x="156782" y="125730"/>
                    <a:pt x="156782" y="126206"/>
                  </a:cubicBezTo>
                  <a:cubicBezTo>
                    <a:pt x="156782" y="126682"/>
                    <a:pt x="156782" y="126682"/>
                    <a:pt x="157258" y="127540"/>
                  </a:cubicBezTo>
                  <a:cubicBezTo>
                    <a:pt x="157258" y="128016"/>
                    <a:pt x="157258" y="128492"/>
                    <a:pt x="156305" y="128873"/>
                  </a:cubicBezTo>
                  <a:cubicBezTo>
                    <a:pt x="154496" y="130683"/>
                    <a:pt x="154019" y="132112"/>
                    <a:pt x="152686" y="134398"/>
                  </a:cubicBezTo>
                  <a:cubicBezTo>
                    <a:pt x="152686" y="134398"/>
                    <a:pt x="152686" y="134874"/>
                    <a:pt x="152210" y="134874"/>
                  </a:cubicBezTo>
                  <a:lnTo>
                    <a:pt x="151257" y="134874"/>
                  </a:lnTo>
                  <a:cubicBezTo>
                    <a:pt x="150781" y="134874"/>
                    <a:pt x="150781" y="134874"/>
                    <a:pt x="150781" y="135350"/>
                  </a:cubicBezTo>
                  <a:lnTo>
                    <a:pt x="150781" y="136303"/>
                  </a:lnTo>
                  <a:cubicBezTo>
                    <a:pt x="150781" y="137255"/>
                    <a:pt x="149828" y="137636"/>
                    <a:pt x="149828" y="138589"/>
                  </a:cubicBezTo>
                  <a:cubicBezTo>
                    <a:pt x="148876" y="139541"/>
                    <a:pt x="147542" y="139541"/>
                    <a:pt x="147066" y="140875"/>
                  </a:cubicBezTo>
                  <a:cubicBezTo>
                    <a:pt x="147066" y="141827"/>
                    <a:pt x="146114" y="141827"/>
                    <a:pt x="144780" y="141827"/>
                  </a:cubicBezTo>
                  <a:cubicBezTo>
                    <a:pt x="144780" y="141827"/>
                    <a:pt x="143828" y="142303"/>
                    <a:pt x="143828" y="142780"/>
                  </a:cubicBezTo>
                  <a:cubicBezTo>
                    <a:pt x="143351" y="142780"/>
                    <a:pt x="142875" y="143256"/>
                    <a:pt x="142875" y="143256"/>
                  </a:cubicBezTo>
                  <a:cubicBezTo>
                    <a:pt x="142875" y="143256"/>
                    <a:pt x="143351" y="143732"/>
                    <a:pt x="143828" y="143732"/>
                  </a:cubicBezTo>
                  <a:cubicBezTo>
                    <a:pt x="143828" y="144209"/>
                    <a:pt x="143828" y="144209"/>
                    <a:pt x="144304" y="144209"/>
                  </a:cubicBezTo>
                  <a:lnTo>
                    <a:pt x="145256" y="145161"/>
                  </a:lnTo>
                  <a:cubicBezTo>
                    <a:pt x="144780" y="146114"/>
                    <a:pt x="144304" y="147447"/>
                    <a:pt x="143447" y="147447"/>
                  </a:cubicBezTo>
                  <a:cubicBezTo>
                    <a:pt x="142970" y="147923"/>
                    <a:pt x="142113" y="148399"/>
                    <a:pt x="141637" y="148399"/>
                  </a:cubicBezTo>
                  <a:cubicBezTo>
                    <a:pt x="140303" y="148876"/>
                    <a:pt x="139827" y="149352"/>
                    <a:pt x="138398" y="150209"/>
                  </a:cubicBezTo>
                  <a:cubicBezTo>
                    <a:pt x="137065" y="151162"/>
                    <a:pt x="137065" y="152495"/>
                    <a:pt x="137065" y="153829"/>
                  </a:cubicBezTo>
                  <a:lnTo>
                    <a:pt x="136112" y="157067"/>
                  </a:lnTo>
                  <a:cubicBezTo>
                    <a:pt x="135636" y="157067"/>
                    <a:pt x="136112" y="157544"/>
                    <a:pt x="136589" y="158020"/>
                  </a:cubicBezTo>
                  <a:cubicBezTo>
                    <a:pt x="136589" y="158496"/>
                    <a:pt x="137065" y="158496"/>
                    <a:pt x="137065" y="158496"/>
                  </a:cubicBezTo>
                  <a:lnTo>
                    <a:pt x="136589" y="158972"/>
                  </a:lnTo>
                  <a:cubicBezTo>
                    <a:pt x="136112" y="159448"/>
                    <a:pt x="136112" y="159448"/>
                    <a:pt x="136112" y="159925"/>
                  </a:cubicBezTo>
                  <a:cubicBezTo>
                    <a:pt x="136112" y="160401"/>
                    <a:pt x="136112" y="160877"/>
                    <a:pt x="136589" y="160877"/>
                  </a:cubicBezTo>
                  <a:cubicBezTo>
                    <a:pt x="136589" y="161353"/>
                    <a:pt x="136589" y="161353"/>
                    <a:pt x="137065" y="161353"/>
                  </a:cubicBezTo>
                  <a:cubicBezTo>
                    <a:pt x="137065" y="161353"/>
                    <a:pt x="137541" y="161353"/>
                    <a:pt x="137541" y="160877"/>
                  </a:cubicBezTo>
                  <a:cubicBezTo>
                    <a:pt x="138493" y="160401"/>
                    <a:pt x="139351" y="159544"/>
                    <a:pt x="139351" y="158591"/>
                  </a:cubicBezTo>
                  <a:lnTo>
                    <a:pt x="139351" y="158115"/>
                  </a:lnTo>
                  <a:cubicBezTo>
                    <a:pt x="139351" y="157639"/>
                    <a:pt x="139827" y="156781"/>
                    <a:pt x="140684" y="156781"/>
                  </a:cubicBezTo>
                  <a:cubicBezTo>
                    <a:pt x="141541" y="156781"/>
                    <a:pt x="142018" y="155829"/>
                    <a:pt x="143447" y="154972"/>
                  </a:cubicBezTo>
                  <a:cubicBezTo>
                    <a:pt x="143447" y="154495"/>
                    <a:pt x="143923" y="153638"/>
                    <a:pt x="144399" y="153162"/>
                  </a:cubicBezTo>
                  <a:cubicBezTo>
                    <a:pt x="144875" y="153162"/>
                    <a:pt x="144875" y="153162"/>
                    <a:pt x="145352" y="153638"/>
                  </a:cubicBezTo>
                  <a:cubicBezTo>
                    <a:pt x="144875" y="154591"/>
                    <a:pt x="144399" y="155448"/>
                    <a:pt x="143542" y="156400"/>
                  </a:cubicBezTo>
                  <a:lnTo>
                    <a:pt x="143065" y="156877"/>
                  </a:lnTo>
                  <a:lnTo>
                    <a:pt x="143065" y="157353"/>
                  </a:lnTo>
                  <a:cubicBezTo>
                    <a:pt x="143065" y="158687"/>
                    <a:pt x="141732" y="159639"/>
                    <a:pt x="140303" y="160972"/>
                  </a:cubicBezTo>
                  <a:cubicBezTo>
                    <a:pt x="139827" y="162306"/>
                    <a:pt x="138493" y="162782"/>
                    <a:pt x="137541" y="164211"/>
                  </a:cubicBezTo>
                  <a:cubicBezTo>
                    <a:pt x="136589" y="165545"/>
                    <a:pt x="134779" y="166497"/>
                    <a:pt x="133445" y="167830"/>
                  </a:cubicBezTo>
                  <a:cubicBezTo>
                    <a:pt x="133445" y="167830"/>
                    <a:pt x="132969" y="168307"/>
                    <a:pt x="132112" y="168783"/>
                  </a:cubicBezTo>
                  <a:lnTo>
                    <a:pt x="131636" y="168783"/>
                  </a:lnTo>
                  <a:cubicBezTo>
                    <a:pt x="131159" y="167449"/>
                    <a:pt x="131159" y="166973"/>
                    <a:pt x="129826" y="166973"/>
                  </a:cubicBezTo>
                  <a:cubicBezTo>
                    <a:pt x="129826" y="166973"/>
                    <a:pt x="129350" y="166973"/>
                    <a:pt x="129350" y="166497"/>
                  </a:cubicBezTo>
                  <a:lnTo>
                    <a:pt x="129350" y="165259"/>
                  </a:lnTo>
                  <a:cubicBezTo>
                    <a:pt x="129350" y="164783"/>
                    <a:pt x="129350" y="164783"/>
                    <a:pt x="129826" y="164783"/>
                  </a:cubicBezTo>
                  <a:cubicBezTo>
                    <a:pt x="130302" y="164783"/>
                    <a:pt x="130778" y="164306"/>
                    <a:pt x="130778" y="163830"/>
                  </a:cubicBezTo>
                  <a:lnTo>
                    <a:pt x="131255" y="163354"/>
                  </a:lnTo>
                  <a:cubicBezTo>
                    <a:pt x="131255" y="163354"/>
                    <a:pt x="130778" y="163354"/>
                    <a:pt x="130778" y="162877"/>
                  </a:cubicBezTo>
                  <a:lnTo>
                    <a:pt x="129826" y="161925"/>
                  </a:lnTo>
                  <a:cubicBezTo>
                    <a:pt x="129826" y="161925"/>
                    <a:pt x="130302" y="161925"/>
                    <a:pt x="130778" y="161449"/>
                  </a:cubicBezTo>
                  <a:lnTo>
                    <a:pt x="130778" y="160972"/>
                  </a:lnTo>
                  <a:cubicBezTo>
                    <a:pt x="130778" y="160496"/>
                    <a:pt x="130778" y="160496"/>
                    <a:pt x="131255" y="160496"/>
                  </a:cubicBezTo>
                  <a:lnTo>
                    <a:pt x="131255" y="160020"/>
                  </a:lnTo>
                  <a:cubicBezTo>
                    <a:pt x="130778" y="159544"/>
                    <a:pt x="130778" y="159544"/>
                    <a:pt x="130302" y="159544"/>
                  </a:cubicBezTo>
                  <a:lnTo>
                    <a:pt x="129826" y="159544"/>
                  </a:lnTo>
                  <a:cubicBezTo>
                    <a:pt x="128016" y="160496"/>
                    <a:pt x="127064" y="161353"/>
                    <a:pt x="126206" y="163163"/>
                  </a:cubicBezTo>
                  <a:lnTo>
                    <a:pt x="125730" y="163640"/>
                  </a:lnTo>
                  <a:cubicBezTo>
                    <a:pt x="125730" y="163640"/>
                    <a:pt x="125730" y="164116"/>
                    <a:pt x="126206" y="164116"/>
                  </a:cubicBezTo>
                  <a:lnTo>
                    <a:pt x="127159" y="164116"/>
                  </a:lnTo>
                  <a:lnTo>
                    <a:pt x="127635" y="164592"/>
                  </a:lnTo>
                  <a:cubicBezTo>
                    <a:pt x="127635" y="164592"/>
                    <a:pt x="127159" y="164592"/>
                    <a:pt x="126683" y="165068"/>
                  </a:cubicBezTo>
                  <a:cubicBezTo>
                    <a:pt x="125349" y="166021"/>
                    <a:pt x="125730" y="167354"/>
                    <a:pt x="124873" y="167830"/>
                  </a:cubicBezTo>
                  <a:lnTo>
                    <a:pt x="124873" y="168783"/>
                  </a:lnTo>
                  <a:cubicBezTo>
                    <a:pt x="125349" y="169259"/>
                    <a:pt x="125349" y="170117"/>
                    <a:pt x="125349" y="170593"/>
                  </a:cubicBezTo>
                  <a:lnTo>
                    <a:pt x="125349" y="171069"/>
                  </a:lnTo>
                  <a:cubicBezTo>
                    <a:pt x="124873" y="171069"/>
                    <a:pt x="124396" y="171545"/>
                    <a:pt x="124396" y="172021"/>
                  </a:cubicBezTo>
                  <a:lnTo>
                    <a:pt x="123920" y="172498"/>
                  </a:lnTo>
                  <a:lnTo>
                    <a:pt x="124396" y="172498"/>
                  </a:lnTo>
                  <a:cubicBezTo>
                    <a:pt x="124396" y="172974"/>
                    <a:pt x="124396" y="172974"/>
                    <a:pt x="124873" y="173450"/>
                  </a:cubicBezTo>
                  <a:cubicBezTo>
                    <a:pt x="125349" y="173450"/>
                    <a:pt x="125349" y="173926"/>
                    <a:pt x="125349" y="174403"/>
                  </a:cubicBezTo>
                  <a:cubicBezTo>
                    <a:pt x="125349" y="175355"/>
                    <a:pt x="124396" y="175736"/>
                    <a:pt x="124015" y="175736"/>
                  </a:cubicBezTo>
                  <a:cubicBezTo>
                    <a:pt x="123063" y="175736"/>
                    <a:pt x="122682" y="175736"/>
                    <a:pt x="121730" y="176213"/>
                  </a:cubicBezTo>
                  <a:cubicBezTo>
                    <a:pt x="121253" y="176689"/>
                    <a:pt x="120777" y="176689"/>
                    <a:pt x="120777" y="177165"/>
                  </a:cubicBezTo>
                  <a:cubicBezTo>
                    <a:pt x="120777" y="177641"/>
                    <a:pt x="121253" y="177641"/>
                    <a:pt x="121253" y="178118"/>
                  </a:cubicBezTo>
                  <a:cubicBezTo>
                    <a:pt x="121730" y="178594"/>
                    <a:pt x="121730" y="178594"/>
                    <a:pt x="121730" y="179070"/>
                  </a:cubicBezTo>
                  <a:lnTo>
                    <a:pt x="121730" y="179546"/>
                  </a:lnTo>
                  <a:lnTo>
                    <a:pt x="120777" y="179546"/>
                  </a:lnTo>
                  <a:cubicBezTo>
                    <a:pt x="120301" y="179070"/>
                    <a:pt x="119443" y="178594"/>
                    <a:pt x="118491" y="178594"/>
                  </a:cubicBezTo>
                  <a:lnTo>
                    <a:pt x="117539" y="178594"/>
                  </a:lnTo>
                  <a:cubicBezTo>
                    <a:pt x="117062" y="178118"/>
                    <a:pt x="116586" y="178118"/>
                    <a:pt x="116586" y="177641"/>
                  </a:cubicBezTo>
                  <a:lnTo>
                    <a:pt x="117919" y="176308"/>
                  </a:lnTo>
                  <a:cubicBezTo>
                    <a:pt x="117919" y="175831"/>
                    <a:pt x="117919" y="175831"/>
                    <a:pt x="117443" y="175831"/>
                  </a:cubicBezTo>
                  <a:lnTo>
                    <a:pt x="117919" y="175355"/>
                  </a:lnTo>
                  <a:cubicBezTo>
                    <a:pt x="117443" y="175355"/>
                    <a:pt x="116586" y="175831"/>
                    <a:pt x="116110" y="175831"/>
                  </a:cubicBezTo>
                  <a:lnTo>
                    <a:pt x="111538" y="175831"/>
                  </a:lnTo>
                  <a:cubicBezTo>
                    <a:pt x="111062" y="175831"/>
                    <a:pt x="111062" y="176784"/>
                    <a:pt x="111062" y="177165"/>
                  </a:cubicBezTo>
                  <a:cubicBezTo>
                    <a:pt x="111538" y="178118"/>
                    <a:pt x="112871" y="179451"/>
                    <a:pt x="114300" y="179927"/>
                  </a:cubicBezTo>
                  <a:cubicBezTo>
                    <a:pt x="114776" y="179927"/>
                    <a:pt x="114776" y="179927"/>
                    <a:pt x="114776" y="180403"/>
                  </a:cubicBezTo>
                  <a:lnTo>
                    <a:pt x="114776" y="180880"/>
                  </a:lnTo>
                  <a:cubicBezTo>
                    <a:pt x="114776" y="180880"/>
                    <a:pt x="115253" y="181356"/>
                    <a:pt x="115253" y="181832"/>
                  </a:cubicBezTo>
                  <a:lnTo>
                    <a:pt x="115253" y="183166"/>
                  </a:lnTo>
                  <a:lnTo>
                    <a:pt x="110966" y="188119"/>
                  </a:lnTo>
                  <a:cubicBezTo>
                    <a:pt x="110014" y="188119"/>
                    <a:pt x="109633" y="188595"/>
                    <a:pt x="109157" y="189452"/>
                  </a:cubicBezTo>
                  <a:cubicBezTo>
                    <a:pt x="108680" y="190405"/>
                    <a:pt x="107823" y="191738"/>
                    <a:pt x="106394" y="192691"/>
                  </a:cubicBezTo>
                  <a:lnTo>
                    <a:pt x="102299" y="195929"/>
                  </a:lnTo>
                  <a:cubicBezTo>
                    <a:pt x="101822" y="196405"/>
                    <a:pt x="100013" y="196882"/>
                    <a:pt x="99060" y="198215"/>
                  </a:cubicBezTo>
                  <a:cubicBezTo>
                    <a:pt x="96774" y="198215"/>
                    <a:pt x="95821" y="200025"/>
                    <a:pt x="94488" y="201454"/>
                  </a:cubicBezTo>
                  <a:lnTo>
                    <a:pt x="91726" y="203264"/>
                  </a:lnTo>
                  <a:cubicBezTo>
                    <a:pt x="90392" y="203740"/>
                    <a:pt x="88964" y="204216"/>
                    <a:pt x="88106" y="205073"/>
                  </a:cubicBezTo>
                  <a:cubicBezTo>
                    <a:pt x="85344" y="206407"/>
                    <a:pt x="81725" y="208693"/>
                    <a:pt x="78486" y="209645"/>
                  </a:cubicBezTo>
                  <a:cubicBezTo>
                    <a:pt x="77534" y="210121"/>
                    <a:pt x="77153" y="210979"/>
                    <a:pt x="76200" y="211931"/>
                  </a:cubicBezTo>
                  <a:lnTo>
                    <a:pt x="72962" y="211931"/>
                  </a:lnTo>
                  <a:cubicBezTo>
                    <a:pt x="72962" y="211931"/>
                    <a:pt x="72009" y="212408"/>
                    <a:pt x="71628" y="212408"/>
                  </a:cubicBezTo>
                  <a:lnTo>
                    <a:pt x="68390" y="213741"/>
                  </a:lnTo>
                  <a:cubicBezTo>
                    <a:pt x="67437" y="213741"/>
                    <a:pt x="66104" y="213741"/>
                    <a:pt x="65151" y="214217"/>
                  </a:cubicBezTo>
                  <a:cubicBezTo>
                    <a:pt x="64198" y="214217"/>
                    <a:pt x="63818" y="215170"/>
                    <a:pt x="62865" y="215170"/>
                  </a:cubicBezTo>
                  <a:cubicBezTo>
                    <a:pt x="62389" y="215646"/>
                    <a:pt x="61913" y="215646"/>
                    <a:pt x="61913" y="215646"/>
                  </a:cubicBezTo>
                  <a:cubicBezTo>
                    <a:pt x="61436" y="215646"/>
                    <a:pt x="61436" y="215646"/>
                    <a:pt x="61436" y="215170"/>
                  </a:cubicBezTo>
                  <a:cubicBezTo>
                    <a:pt x="60484" y="215170"/>
                    <a:pt x="60103" y="214694"/>
                    <a:pt x="59150" y="214694"/>
                  </a:cubicBezTo>
                  <a:cubicBezTo>
                    <a:pt x="58198" y="214694"/>
                    <a:pt x="57341" y="215170"/>
                    <a:pt x="56864" y="215170"/>
                  </a:cubicBezTo>
                  <a:cubicBezTo>
                    <a:pt x="55912" y="215646"/>
                    <a:pt x="55531" y="215646"/>
                    <a:pt x="54578" y="215646"/>
                  </a:cubicBezTo>
                  <a:lnTo>
                    <a:pt x="49054" y="215646"/>
                  </a:lnTo>
                  <a:cubicBezTo>
                    <a:pt x="48101" y="215170"/>
                    <a:pt x="47244" y="215170"/>
                    <a:pt x="46768" y="215170"/>
                  </a:cubicBezTo>
                  <a:lnTo>
                    <a:pt x="39434" y="215170"/>
                  </a:lnTo>
                  <a:cubicBezTo>
                    <a:pt x="38957" y="215170"/>
                    <a:pt x="38481" y="214694"/>
                    <a:pt x="37624" y="214694"/>
                  </a:cubicBezTo>
                  <a:cubicBezTo>
                    <a:pt x="37147" y="214694"/>
                    <a:pt x="36290" y="214217"/>
                    <a:pt x="36290" y="214217"/>
                  </a:cubicBezTo>
                  <a:cubicBezTo>
                    <a:pt x="34004" y="214217"/>
                    <a:pt x="31718" y="213741"/>
                    <a:pt x="29432" y="212884"/>
                  </a:cubicBezTo>
                  <a:cubicBezTo>
                    <a:pt x="29432" y="212884"/>
                    <a:pt x="28956" y="212884"/>
                    <a:pt x="28480" y="212408"/>
                  </a:cubicBezTo>
                  <a:cubicBezTo>
                    <a:pt x="27527" y="211074"/>
                    <a:pt x="27527" y="211074"/>
                    <a:pt x="25718" y="211074"/>
                  </a:cubicBezTo>
                  <a:cubicBezTo>
                    <a:pt x="24765" y="211074"/>
                    <a:pt x="24384" y="210598"/>
                    <a:pt x="23908" y="209741"/>
                  </a:cubicBezTo>
                  <a:cubicBezTo>
                    <a:pt x="22955" y="207931"/>
                    <a:pt x="22955" y="207931"/>
                    <a:pt x="21146" y="207931"/>
                  </a:cubicBezTo>
                  <a:lnTo>
                    <a:pt x="17907" y="207931"/>
                  </a:lnTo>
                  <a:cubicBezTo>
                    <a:pt x="17907" y="207931"/>
                    <a:pt x="17431" y="207454"/>
                    <a:pt x="17431" y="206978"/>
                  </a:cubicBezTo>
                  <a:cubicBezTo>
                    <a:pt x="17431" y="206502"/>
                    <a:pt x="17907" y="206502"/>
                    <a:pt x="18383" y="206026"/>
                  </a:cubicBezTo>
                  <a:lnTo>
                    <a:pt x="18383" y="205549"/>
                  </a:lnTo>
                  <a:lnTo>
                    <a:pt x="17907" y="205073"/>
                  </a:lnTo>
                  <a:cubicBezTo>
                    <a:pt x="17907" y="204597"/>
                    <a:pt x="17431" y="204597"/>
                    <a:pt x="16955" y="204597"/>
                  </a:cubicBezTo>
                  <a:cubicBezTo>
                    <a:pt x="16002" y="204597"/>
                    <a:pt x="15145" y="204597"/>
                    <a:pt x="14192" y="203645"/>
                  </a:cubicBezTo>
                  <a:lnTo>
                    <a:pt x="13716" y="203645"/>
                  </a:lnTo>
                  <a:cubicBezTo>
                    <a:pt x="13716" y="203645"/>
                    <a:pt x="13240" y="203645"/>
                    <a:pt x="13240" y="203168"/>
                  </a:cubicBezTo>
                  <a:cubicBezTo>
                    <a:pt x="13240" y="203168"/>
                    <a:pt x="13716" y="202692"/>
                    <a:pt x="13716" y="202216"/>
                  </a:cubicBezTo>
                  <a:lnTo>
                    <a:pt x="13716" y="201263"/>
                  </a:lnTo>
                  <a:lnTo>
                    <a:pt x="11906" y="201263"/>
                  </a:lnTo>
                  <a:cubicBezTo>
                    <a:pt x="11430" y="201263"/>
                    <a:pt x="11430" y="200311"/>
                    <a:pt x="11430" y="199930"/>
                  </a:cubicBezTo>
                  <a:lnTo>
                    <a:pt x="11906" y="199930"/>
                  </a:lnTo>
                  <a:cubicBezTo>
                    <a:pt x="11906" y="198977"/>
                    <a:pt x="12859" y="198977"/>
                    <a:pt x="12859" y="198120"/>
                  </a:cubicBezTo>
                  <a:cubicBezTo>
                    <a:pt x="12859" y="197168"/>
                    <a:pt x="12859" y="196310"/>
                    <a:pt x="11525" y="195834"/>
                  </a:cubicBezTo>
                  <a:cubicBezTo>
                    <a:pt x="3715" y="191262"/>
                    <a:pt x="8763" y="189928"/>
                    <a:pt x="3715" y="184880"/>
                  </a:cubicBezTo>
                  <a:cubicBezTo>
                    <a:pt x="3239" y="183928"/>
                    <a:pt x="2762" y="183070"/>
                    <a:pt x="2762" y="182118"/>
                  </a:cubicBezTo>
                  <a:cubicBezTo>
                    <a:pt x="2286" y="180785"/>
                    <a:pt x="2286" y="178879"/>
                    <a:pt x="1429" y="177546"/>
                  </a:cubicBezTo>
                  <a:lnTo>
                    <a:pt x="1429" y="172498"/>
                  </a:lnTo>
                  <a:cubicBezTo>
                    <a:pt x="953" y="171545"/>
                    <a:pt x="953" y="171164"/>
                    <a:pt x="953" y="170212"/>
                  </a:cubicBezTo>
                  <a:cubicBezTo>
                    <a:pt x="953" y="169736"/>
                    <a:pt x="953" y="169259"/>
                    <a:pt x="1429" y="168878"/>
                  </a:cubicBezTo>
                  <a:lnTo>
                    <a:pt x="1429" y="166116"/>
                  </a:lnTo>
                  <a:cubicBezTo>
                    <a:pt x="1429" y="165640"/>
                    <a:pt x="1905" y="165164"/>
                    <a:pt x="1905" y="164783"/>
                  </a:cubicBezTo>
                  <a:cubicBezTo>
                    <a:pt x="1905" y="164306"/>
                    <a:pt x="1429" y="163830"/>
                    <a:pt x="1429" y="163449"/>
                  </a:cubicBezTo>
                  <a:cubicBezTo>
                    <a:pt x="953" y="162496"/>
                    <a:pt x="953" y="161639"/>
                    <a:pt x="953" y="160687"/>
                  </a:cubicBezTo>
                  <a:lnTo>
                    <a:pt x="953" y="159734"/>
                  </a:lnTo>
                  <a:cubicBezTo>
                    <a:pt x="1429" y="159258"/>
                    <a:pt x="1429" y="158401"/>
                    <a:pt x="1429" y="157924"/>
                  </a:cubicBezTo>
                  <a:cubicBezTo>
                    <a:pt x="1429" y="157448"/>
                    <a:pt x="1429" y="156972"/>
                    <a:pt x="476" y="156591"/>
                  </a:cubicBezTo>
                  <a:cubicBezTo>
                    <a:pt x="476" y="156115"/>
                    <a:pt x="0" y="155639"/>
                    <a:pt x="0" y="155258"/>
                  </a:cubicBezTo>
                  <a:cubicBezTo>
                    <a:pt x="0" y="154876"/>
                    <a:pt x="476" y="153924"/>
                    <a:pt x="953" y="152971"/>
                  </a:cubicBezTo>
                  <a:cubicBezTo>
                    <a:pt x="476" y="152019"/>
                    <a:pt x="476" y="151638"/>
                    <a:pt x="476" y="150686"/>
                  </a:cubicBezTo>
                  <a:cubicBezTo>
                    <a:pt x="953" y="148876"/>
                    <a:pt x="953" y="147066"/>
                    <a:pt x="953" y="144780"/>
                  </a:cubicBezTo>
                  <a:cubicBezTo>
                    <a:pt x="953" y="144304"/>
                    <a:pt x="476" y="143827"/>
                    <a:pt x="476" y="143446"/>
                  </a:cubicBezTo>
                  <a:cubicBezTo>
                    <a:pt x="476" y="142494"/>
                    <a:pt x="953" y="142113"/>
                    <a:pt x="1429" y="141161"/>
                  </a:cubicBezTo>
                  <a:cubicBezTo>
                    <a:pt x="1429" y="140684"/>
                    <a:pt x="1429" y="140208"/>
                    <a:pt x="1905" y="140208"/>
                  </a:cubicBezTo>
                  <a:cubicBezTo>
                    <a:pt x="2858" y="140208"/>
                    <a:pt x="2858" y="140684"/>
                    <a:pt x="2858" y="141542"/>
                  </a:cubicBezTo>
                  <a:lnTo>
                    <a:pt x="2858" y="142494"/>
                  </a:lnTo>
                  <a:cubicBezTo>
                    <a:pt x="3334" y="142494"/>
                    <a:pt x="3334" y="142494"/>
                    <a:pt x="3334" y="142018"/>
                  </a:cubicBezTo>
                  <a:lnTo>
                    <a:pt x="3334" y="137922"/>
                  </a:lnTo>
                  <a:cubicBezTo>
                    <a:pt x="3334" y="137446"/>
                    <a:pt x="3334" y="137446"/>
                    <a:pt x="3810" y="136970"/>
                  </a:cubicBezTo>
                  <a:lnTo>
                    <a:pt x="4763" y="136017"/>
                  </a:lnTo>
                  <a:lnTo>
                    <a:pt x="4286" y="136017"/>
                  </a:lnTo>
                  <a:cubicBezTo>
                    <a:pt x="3334" y="135065"/>
                    <a:pt x="3334" y="133731"/>
                    <a:pt x="3334" y="132397"/>
                  </a:cubicBezTo>
                  <a:lnTo>
                    <a:pt x="3334" y="131445"/>
                  </a:lnTo>
                  <a:cubicBezTo>
                    <a:pt x="3334" y="130969"/>
                    <a:pt x="3334" y="130969"/>
                    <a:pt x="2858" y="130493"/>
                  </a:cubicBezTo>
                  <a:cubicBezTo>
                    <a:pt x="3334" y="129540"/>
                    <a:pt x="3334" y="128683"/>
                    <a:pt x="3334" y="127730"/>
                  </a:cubicBezTo>
                  <a:lnTo>
                    <a:pt x="3334" y="126397"/>
                  </a:lnTo>
                  <a:cubicBezTo>
                    <a:pt x="3334" y="125444"/>
                    <a:pt x="3334" y="125063"/>
                    <a:pt x="3810" y="124587"/>
                  </a:cubicBezTo>
                  <a:cubicBezTo>
                    <a:pt x="3810" y="124111"/>
                    <a:pt x="4286" y="124111"/>
                    <a:pt x="4763" y="124111"/>
                  </a:cubicBezTo>
                  <a:cubicBezTo>
                    <a:pt x="5239" y="124111"/>
                    <a:pt x="5715" y="123634"/>
                    <a:pt x="5715" y="123158"/>
                  </a:cubicBezTo>
                  <a:cubicBezTo>
                    <a:pt x="6191" y="123158"/>
                    <a:pt x="6191" y="123158"/>
                    <a:pt x="6191" y="122682"/>
                  </a:cubicBezTo>
                  <a:lnTo>
                    <a:pt x="6191" y="122206"/>
                  </a:lnTo>
                  <a:lnTo>
                    <a:pt x="5715" y="121729"/>
                  </a:lnTo>
                  <a:cubicBezTo>
                    <a:pt x="5239" y="121729"/>
                    <a:pt x="5239" y="122206"/>
                    <a:pt x="4763" y="122206"/>
                  </a:cubicBezTo>
                  <a:lnTo>
                    <a:pt x="4286" y="122206"/>
                  </a:lnTo>
                  <a:cubicBezTo>
                    <a:pt x="4286" y="121253"/>
                    <a:pt x="4286" y="121253"/>
                    <a:pt x="4763" y="120872"/>
                  </a:cubicBezTo>
                  <a:cubicBezTo>
                    <a:pt x="5239" y="120396"/>
                    <a:pt x="5239" y="119920"/>
                    <a:pt x="5239" y="119539"/>
                  </a:cubicBezTo>
                  <a:cubicBezTo>
                    <a:pt x="5239" y="119063"/>
                    <a:pt x="4763" y="118205"/>
                    <a:pt x="4286" y="117253"/>
                  </a:cubicBezTo>
                  <a:cubicBezTo>
                    <a:pt x="4286" y="116776"/>
                    <a:pt x="4763" y="116776"/>
                    <a:pt x="4763" y="116300"/>
                  </a:cubicBezTo>
                  <a:cubicBezTo>
                    <a:pt x="4763" y="115824"/>
                    <a:pt x="4286" y="115348"/>
                    <a:pt x="4286" y="114967"/>
                  </a:cubicBezTo>
                  <a:lnTo>
                    <a:pt x="4286" y="114491"/>
                  </a:lnTo>
                  <a:cubicBezTo>
                    <a:pt x="5620" y="112681"/>
                    <a:pt x="4763" y="111252"/>
                    <a:pt x="6096" y="109919"/>
                  </a:cubicBezTo>
                  <a:cubicBezTo>
                    <a:pt x="6096" y="109442"/>
                    <a:pt x="5620" y="108585"/>
                    <a:pt x="5620" y="108109"/>
                  </a:cubicBezTo>
                  <a:cubicBezTo>
                    <a:pt x="6096" y="106775"/>
                    <a:pt x="6572" y="105823"/>
                    <a:pt x="6572" y="104489"/>
                  </a:cubicBezTo>
                  <a:lnTo>
                    <a:pt x="6572" y="103537"/>
                  </a:lnTo>
                  <a:cubicBezTo>
                    <a:pt x="6572" y="103061"/>
                    <a:pt x="7048" y="102584"/>
                    <a:pt x="7906" y="102203"/>
                  </a:cubicBezTo>
                  <a:cubicBezTo>
                    <a:pt x="7906" y="102203"/>
                    <a:pt x="8382" y="101727"/>
                    <a:pt x="8382" y="101251"/>
                  </a:cubicBezTo>
                  <a:cubicBezTo>
                    <a:pt x="7906" y="100774"/>
                    <a:pt x="7906" y="100298"/>
                    <a:pt x="7906" y="99917"/>
                  </a:cubicBezTo>
                  <a:cubicBezTo>
                    <a:pt x="7906" y="98965"/>
                    <a:pt x="8382" y="98584"/>
                    <a:pt x="8382" y="97631"/>
                  </a:cubicBezTo>
                  <a:cubicBezTo>
                    <a:pt x="8382" y="97155"/>
                    <a:pt x="8858" y="96679"/>
                    <a:pt x="8858" y="96679"/>
                  </a:cubicBezTo>
                  <a:cubicBezTo>
                    <a:pt x="9811" y="96202"/>
                    <a:pt x="9811" y="95726"/>
                    <a:pt x="9811" y="94869"/>
                  </a:cubicBezTo>
                  <a:lnTo>
                    <a:pt x="9811" y="92107"/>
                  </a:lnTo>
                  <a:cubicBezTo>
                    <a:pt x="9811" y="90773"/>
                    <a:pt x="10287" y="88868"/>
                    <a:pt x="10287" y="87535"/>
                  </a:cubicBezTo>
                  <a:lnTo>
                    <a:pt x="13049" y="82963"/>
                  </a:lnTo>
                  <a:cubicBezTo>
                    <a:pt x="13049" y="82010"/>
                    <a:pt x="13526" y="81629"/>
                    <a:pt x="14002" y="80677"/>
                  </a:cubicBezTo>
                  <a:cubicBezTo>
                    <a:pt x="14002" y="80201"/>
                    <a:pt x="13526" y="79343"/>
                    <a:pt x="13526" y="78867"/>
                  </a:cubicBezTo>
                  <a:cubicBezTo>
                    <a:pt x="13526" y="77914"/>
                    <a:pt x="14002" y="77057"/>
                    <a:pt x="14478" y="76581"/>
                  </a:cubicBezTo>
                  <a:cubicBezTo>
                    <a:pt x="15431" y="73819"/>
                    <a:pt x="16764" y="71056"/>
                    <a:pt x="18097" y="68389"/>
                  </a:cubicBezTo>
                  <a:cubicBezTo>
                    <a:pt x="18574" y="67056"/>
                    <a:pt x="19050" y="65627"/>
                    <a:pt x="19050" y="64770"/>
                  </a:cubicBezTo>
                  <a:lnTo>
                    <a:pt x="20384" y="61151"/>
                  </a:lnTo>
                  <a:lnTo>
                    <a:pt x="21717" y="60198"/>
                  </a:lnTo>
                  <a:cubicBezTo>
                    <a:pt x="22670" y="58388"/>
                    <a:pt x="23051" y="56959"/>
                    <a:pt x="23527" y="55150"/>
                  </a:cubicBezTo>
                  <a:cubicBezTo>
                    <a:pt x="24479" y="52864"/>
                    <a:pt x="25336" y="50578"/>
                    <a:pt x="26765" y="48768"/>
                  </a:cubicBezTo>
                  <a:cubicBezTo>
                    <a:pt x="26765" y="47434"/>
                    <a:pt x="27718" y="46482"/>
                    <a:pt x="27718" y="45148"/>
                  </a:cubicBezTo>
                  <a:lnTo>
                    <a:pt x="28670" y="43815"/>
                  </a:lnTo>
                  <a:lnTo>
                    <a:pt x="31909" y="39719"/>
                  </a:lnTo>
                  <a:cubicBezTo>
                    <a:pt x="31909" y="37433"/>
                    <a:pt x="33242" y="35147"/>
                    <a:pt x="35528" y="33338"/>
                  </a:cubicBezTo>
                  <a:lnTo>
                    <a:pt x="35528" y="32861"/>
                  </a:lnTo>
                  <a:cubicBezTo>
                    <a:pt x="35528" y="31051"/>
                    <a:pt x="36481" y="30575"/>
                    <a:pt x="37814" y="29242"/>
                  </a:cubicBezTo>
                  <a:lnTo>
                    <a:pt x="37814" y="28765"/>
                  </a:lnTo>
                  <a:cubicBezTo>
                    <a:pt x="38767" y="25527"/>
                    <a:pt x="41434" y="23241"/>
                    <a:pt x="42863" y="20574"/>
                  </a:cubicBezTo>
                  <a:lnTo>
                    <a:pt x="49244" y="13716"/>
                  </a:lnTo>
                  <a:cubicBezTo>
                    <a:pt x="49721" y="13240"/>
                    <a:pt x="50197" y="12764"/>
                    <a:pt x="50578" y="11430"/>
                  </a:cubicBezTo>
                  <a:cubicBezTo>
                    <a:pt x="51054" y="10477"/>
                    <a:pt x="51911" y="9620"/>
                    <a:pt x="53340" y="9620"/>
                  </a:cubicBezTo>
                  <a:cubicBezTo>
                    <a:pt x="55150" y="8287"/>
                    <a:pt x="56959" y="7810"/>
                    <a:pt x="57912" y="6382"/>
                  </a:cubicBezTo>
                  <a:cubicBezTo>
                    <a:pt x="57912" y="6382"/>
                    <a:pt x="58388" y="6382"/>
                    <a:pt x="58865" y="5905"/>
                  </a:cubicBezTo>
                  <a:cubicBezTo>
                    <a:pt x="60198" y="4572"/>
                    <a:pt x="62484" y="3619"/>
                    <a:pt x="64770" y="2286"/>
                  </a:cubicBezTo>
                  <a:lnTo>
                    <a:pt x="68390" y="952"/>
                  </a:lnTo>
                  <a:cubicBezTo>
                    <a:pt x="70199" y="476"/>
                    <a:pt x="71152" y="0"/>
                    <a:pt x="72485" y="0"/>
                  </a:cubicBezTo>
                  <a:lnTo>
                    <a:pt x="80677" y="0"/>
                  </a:lnTo>
                  <a:lnTo>
                    <a:pt x="83915" y="2286"/>
                  </a:lnTo>
                  <a:cubicBezTo>
                    <a:pt x="84392" y="2762"/>
                    <a:pt x="84392" y="3239"/>
                    <a:pt x="84868" y="3239"/>
                  </a:cubicBezTo>
                  <a:lnTo>
                    <a:pt x="88964" y="6001"/>
                  </a:lnTo>
                  <a:cubicBezTo>
                    <a:pt x="89440" y="6477"/>
                    <a:pt x="89916" y="7334"/>
                    <a:pt x="90773" y="7334"/>
                  </a:cubicBezTo>
                  <a:cubicBezTo>
                    <a:pt x="91250" y="7334"/>
                    <a:pt x="91726" y="7810"/>
                    <a:pt x="92107" y="8287"/>
                  </a:cubicBezTo>
                  <a:cubicBezTo>
                    <a:pt x="92583" y="8287"/>
                    <a:pt x="92583" y="9239"/>
                    <a:pt x="93059" y="9620"/>
                  </a:cubicBezTo>
                  <a:cubicBezTo>
                    <a:pt x="93536" y="10001"/>
                    <a:pt x="94869" y="10573"/>
                    <a:pt x="95821" y="10573"/>
                  </a:cubicBezTo>
                  <a:lnTo>
                    <a:pt x="96774" y="10573"/>
                  </a:lnTo>
                  <a:cubicBezTo>
                    <a:pt x="98108" y="10573"/>
                    <a:pt x="98584" y="11525"/>
                    <a:pt x="99536" y="12382"/>
                  </a:cubicBezTo>
                  <a:cubicBezTo>
                    <a:pt x="100013" y="12859"/>
                    <a:pt x="100013" y="13335"/>
                    <a:pt x="100013" y="13716"/>
                  </a:cubicBezTo>
                  <a:cubicBezTo>
                    <a:pt x="100013" y="14097"/>
                    <a:pt x="100013" y="14668"/>
                    <a:pt x="99536" y="14668"/>
                  </a:cubicBezTo>
                  <a:lnTo>
                    <a:pt x="96298" y="15621"/>
                  </a:lnTo>
                  <a:cubicBezTo>
                    <a:pt x="95821" y="15621"/>
                    <a:pt x="95821" y="16097"/>
                    <a:pt x="95821" y="16097"/>
                  </a:cubicBezTo>
                  <a:cubicBezTo>
                    <a:pt x="95345" y="16097"/>
                    <a:pt x="95345" y="15621"/>
                    <a:pt x="95345" y="14764"/>
                  </a:cubicBezTo>
                  <a:lnTo>
                    <a:pt x="95345" y="13811"/>
                  </a:lnTo>
                  <a:lnTo>
                    <a:pt x="94012" y="13811"/>
                  </a:lnTo>
                  <a:cubicBezTo>
                    <a:pt x="93059" y="14288"/>
                    <a:pt x="92678" y="15621"/>
                    <a:pt x="92202" y="16573"/>
                  </a:cubicBezTo>
                  <a:cubicBezTo>
                    <a:pt x="92202" y="17050"/>
                    <a:pt x="92202" y="17050"/>
                    <a:pt x="92678" y="17526"/>
                  </a:cubicBezTo>
                  <a:cubicBezTo>
                    <a:pt x="92678" y="18002"/>
                    <a:pt x="93155" y="18002"/>
                    <a:pt x="93155" y="18002"/>
                  </a:cubicBezTo>
                  <a:cubicBezTo>
                    <a:pt x="94107" y="18478"/>
                    <a:pt x="94107" y="19336"/>
                    <a:pt x="94107" y="20288"/>
                  </a:cubicBezTo>
                  <a:cubicBezTo>
                    <a:pt x="94107" y="21241"/>
                    <a:pt x="94583" y="21241"/>
                    <a:pt x="95059" y="21241"/>
                  </a:cubicBezTo>
                  <a:cubicBezTo>
                    <a:pt x="95536" y="21241"/>
                    <a:pt x="96012" y="20764"/>
                    <a:pt x="96012" y="20764"/>
                  </a:cubicBezTo>
                  <a:cubicBezTo>
                    <a:pt x="96488" y="20764"/>
                    <a:pt x="96488" y="21241"/>
                    <a:pt x="96965" y="22098"/>
                  </a:cubicBezTo>
                  <a:cubicBezTo>
                    <a:pt x="97441" y="22574"/>
                    <a:pt x="97917" y="23431"/>
                    <a:pt x="97917" y="23908"/>
                  </a:cubicBezTo>
                  <a:cubicBezTo>
                    <a:pt x="97917" y="24384"/>
                    <a:pt x="97441" y="24384"/>
                    <a:pt x="97441" y="24860"/>
                  </a:cubicBezTo>
                  <a:cubicBezTo>
                    <a:pt x="97441" y="25813"/>
                    <a:pt x="97917" y="25813"/>
                    <a:pt x="98393" y="26670"/>
                  </a:cubicBezTo>
                  <a:lnTo>
                    <a:pt x="99346" y="26670"/>
                  </a:lnTo>
                  <a:lnTo>
                    <a:pt x="99346" y="24384"/>
                  </a:lnTo>
                  <a:cubicBezTo>
                    <a:pt x="99346" y="23051"/>
                    <a:pt x="98870" y="21622"/>
                    <a:pt x="98870" y="20288"/>
                  </a:cubicBezTo>
                  <a:cubicBezTo>
                    <a:pt x="99346" y="19336"/>
                    <a:pt x="100203" y="18478"/>
                    <a:pt x="101156" y="18002"/>
                  </a:cubicBezTo>
                  <a:cubicBezTo>
                    <a:pt x="101632" y="18002"/>
                    <a:pt x="102489" y="18002"/>
                    <a:pt x="102965" y="18478"/>
                  </a:cubicBezTo>
                  <a:cubicBezTo>
                    <a:pt x="102965" y="18955"/>
                    <a:pt x="102489" y="19431"/>
                    <a:pt x="102489" y="19431"/>
                  </a:cubicBezTo>
                  <a:cubicBezTo>
                    <a:pt x="102489" y="20764"/>
                    <a:pt x="103442" y="21241"/>
                    <a:pt x="104775" y="21241"/>
                  </a:cubicBezTo>
                  <a:cubicBezTo>
                    <a:pt x="105251" y="21241"/>
                    <a:pt x="105251" y="22193"/>
                    <a:pt x="105251" y="22574"/>
                  </a:cubicBezTo>
                  <a:lnTo>
                    <a:pt x="105251" y="23051"/>
                  </a:lnTo>
                  <a:cubicBezTo>
                    <a:pt x="104299" y="24003"/>
                    <a:pt x="103918" y="24003"/>
                    <a:pt x="103918" y="24384"/>
                  </a:cubicBezTo>
                  <a:cubicBezTo>
                    <a:pt x="103918" y="24765"/>
                    <a:pt x="104394" y="25336"/>
                    <a:pt x="104870" y="25717"/>
                  </a:cubicBezTo>
                  <a:cubicBezTo>
                    <a:pt x="104870" y="26194"/>
                    <a:pt x="105346" y="26670"/>
                    <a:pt x="105823" y="26670"/>
                  </a:cubicBezTo>
                  <a:cubicBezTo>
                    <a:pt x="105823" y="27146"/>
                    <a:pt x="105823" y="27622"/>
                    <a:pt x="105346" y="28003"/>
                  </a:cubicBezTo>
                  <a:cubicBezTo>
                    <a:pt x="105346" y="28480"/>
                    <a:pt x="105346" y="28956"/>
                    <a:pt x="104870" y="28956"/>
                  </a:cubicBezTo>
                  <a:cubicBezTo>
                    <a:pt x="103918" y="29432"/>
                    <a:pt x="103537" y="29908"/>
                    <a:pt x="103537" y="30766"/>
                  </a:cubicBezTo>
                  <a:cubicBezTo>
                    <a:pt x="103537" y="31242"/>
                    <a:pt x="104013" y="31718"/>
                    <a:pt x="104013" y="32099"/>
                  </a:cubicBezTo>
                  <a:cubicBezTo>
                    <a:pt x="104013" y="32576"/>
                    <a:pt x="104013" y="32576"/>
                    <a:pt x="104489" y="32576"/>
                  </a:cubicBezTo>
                  <a:lnTo>
                    <a:pt x="105823" y="32576"/>
                  </a:lnTo>
                  <a:lnTo>
                    <a:pt x="105823" y="33052"/>
                  </a:lnTo>
                  <a:cubicBezTo>
                    <a:pt x="105823" y="34004"/>
                    <a:pt x="104870" y="35338"/>
                    <a:pt x="104489" y="36290"/>
                  </a:cubicBezTo>
                  <a:cubicBezTo>
                    <a:pt x="104013" y="36766"/>
                    <a:pt x="104013" y="36766"/>
                    <a:pt x="104013" y="37243"/>
                  </a:cubicBezTo>
                  <a:cubicBezTo>
                    <a:pt x="104013" y="37719"/>
                    <a:pt x="104013" y="38195"/>
                    <a:pt x="104489" y="38576"/>
                  </a:cubicBezTo>
                  <a:cubicBezTo>
                    <a:pt x="105442" y="39529"/>
                    <a:pt x="105442" y="39910"/>
                    <a:pt x="105442" y="40862"/>
                  </a:cubicBezTo>
                  <a:lnTo>
                    <a:pt x="105442" y="42672"/>
                  </a:lnTo>
                  <a:cubicBezTo>
                    <a:pt x="105442" y="43148"/>
                    <a:pt x="104966" y="43625"/>
                    <a:pt x="104489" y="44005"/>
                  </a:cubicBezTo>
                  <a:cubicBezTo>
                    <a:pt x="103156" y="45339"/>
                    <a:pt x="102680" y="46768"/>
                    <a:pt x="102680" y="48101"/>
                  </a:cubicBezTo>
                  <a:cubicBezTo>
                    <a:pt x="103156" y="48577"/>
                    <a:pt x="103156" y="49054"/>
                    <a:pt x="103156" y="49435"/>
                  </a:cubicBezTo>
                  <a:cubicBezTo>
                    <a:pt x="101346" y="51721"/>
                    <a:pt x="101346" y="54483"/>
                    <a:pt x="99536" y="56769"/>
                  </a:cubicBezTo>
                  <a:cubicBezTo>
                    <a:pt x="100013" y="57245"/>
                    <a:pt x="100013" y="57721"/>
                    <a:pt x="100013" y="58102"/>
                  </a:cubicBezTo>
                  <a:cubicBezTo>
                    <a:pt x="100013" y="59055"/>
                    <a:pt x="99060" y="60389"/>
                    <a:pt x="98679" y="61341"/>
                  </a:cubicBezTo>
                  <a:cubicBezTo>
                    <a:pt x="97727" y="62293"/>
                    <a:pt x="96869" y="64103"/>
                    <a:pt x="96869" y="65913"/>
                  </a:cubicBezTo>
                  <a:lnTo>
                    <a:pt x="96869" y="66865"/>
                  </a:lnTo>
                  <a:cubicBezTo>
                    <a:pt x="96393" y="69151"/>
                    <a:pt x="94583" y="71438"/>
                    <a:pt x="93250" y="73247"/>
                  </a:cubicBezTo>
                  <a:cubicBezTo>
                    <a:pt x="92297" y="73724"/>
                    <a:pt x="92297" y="74581"/>
                    <a:pt x="91440" y="75057"/>
                  </a:cubicBezTo>
                  <a:cubicBezTo>
                    <a:pt x="90488" y="76009"/>
                    <a:pt x="89154" y="77343"/>
                    <a:pt x="89154" y="78676"/>
                  </a:cubicBezTo>
                  <a:lnTo>
                    <a:pt x="89154" y="79153"/>
                  </a:lnTo>
                  <a:cubicBezTo>
                    <a:pt x="89154" y="79629"/>
                    <a:pt x="88678" y="79629"/>
                    <a:pt x="88202" y="80105"/>
                  </a:cubicBezTo>
                  <a:cubicBezTo>
                    <a:pt x="88202" y="81439"/>
                    <a:pt x="86868" y="81915"/>
                    <a:pt x="86868" y="82867"/>
                  </a:cubicBezTo>
                  <a:lnTo>
                    <a:pt x="86868" y="83344"/>
                  </a:lnTo>
                  <a:cubicBezTo>
                    <a:pt x="86868" y="84296"/>
                    <a:pt x="86392" y="84296"/>
                    <a:pt x="85916" y="84677"/>
                  </a:cubicBezTo>
                  <a:cubicBezTo>
                    <a:pt x="84963" y="85630"/>
                    <a:pt x="84106" y="86487"/>
                    <a:pt x="83153" y="86963"/>
                  </a:cubicBezTo>
                  <a:cubicBezTo>
                    <a:pt x="81344" y="88773"/>
                    <a:pt x="79534" y="90583"/>
                    <a:pt x="78581" y="92869"/>
                  </a:cubicBezTo>
                  <a:cubicBezTo>
                    <a:pt x="76295" y="96107"/>
                    <a:pt x="74009" y="98774"/>
                    <a:pt x="71723" y="101060"/>
                  </a:cubicBezTo>
                  <a:cubicBezTo>
                    <a:pt x="71247" y="102013"/>
                    <a:pt x="69914" y="102870"/>
                    <a:pt x="68485" y="103346"/>
                  </a:cubicBezTo>
                  <a:cubicBezTo>
                    <a:pt x="67532" y="103346"/>
                    <a:pt x="67151" y="103346"/>
                    <a:pt x="66675" y="104299"/>
                  </a:cubicBezTo>
                  <a:lnTo>
                    <a:pt x="63437" y="107061"/>
                  </a:lnTo>
                  <a:cubicBezTo>
                    <a:pt x="61151" y="108395"/>
                    <a:pt x="59817" y="108871"/>
                    <a:pt x="57912" y="108871"/>
                  </a:cubicBezTo>
                  <a:cubicBezTo>
                    <a:pt x="57436" y="108871"/>
                    <a:pt x="56959" y="108871"/>
                    <a:pt x="56102" y="109347"/>
                  </a:cubicBezTo>
                  <a:cubicBezTo>
                    <a:pt x="54293" y="110680"/>
                    <a:pt x="51054" y="110680"/>
                    <a:pt x="48292" y="110680"/>
                  </a:cubicBezTo>
                  <a:cubicBezTo>
                    <a:pt x="46482" y="110680"/>
                    <a:pt x="45530" y="111157"/>
                    <a:pt x="43720" y="111633"/>
                  </a:cubicBezTo>
                  <a:cubicBezTo>
                    <a:pt x="42767" y="111633"/>
                    <a:pt x="42386" y="112109"/>
                    <a:pt x="41434" y="112109"/>
                  </a:cubicBezTo>
                  <a:cubicBezTo>
                    <a:pt x="40481" y="112109"/>
                    <a:pt x="39148" y="111633"/>
                    <a:pt x="38195" y="111157"/>
                  </a:cubicBezTo>
                  <a:cubicBezTo>
                    <a:pt x="37243" y="110680"/>
                    <a:pt x="36862" y="110680"/>
                    <a:pt x="35909" y="110680"/>
                  </a:cubicBezTo>
                  <a:cubicBezTo>
                    <a:pt x="35433" y="110680"/>
                    <a:pt x="34957" y="110680"/>
                    <a:pt x="34957" y="111633"/>
                  </a:cubicBezTo>
                  <a:cubicBezTo>
                    <a:pt x="33623" y="113919"/>
                    <a:pt x="33147" y="115729"/>
                    <a:pt x="32671" y="117539"/>
                  </a:cubicBezTo>
                  <a:cubicBezTo>
                    <a:pt x="32671" y="118491"/>
                    <a:pt x="32671" y="119348"/>
                    <a:pt x="33147" y="120301"/>
                  </a:cubicBezTo>
                  <a:cubicBezTo>
                    <a:pt x="33623" y="120777"/>
                    <a:pt x="33623" y="121634"/>
                    <a:pt x="33623" y="122587"/>
                  </a:cubicBezTo>
                  <a:cubicBezTo>
                    <a:pt x="33623" y="122587"/>
                    <a:pt x="33623" y="123063"/>
                    <a:pt x="33147" y="123539"/>
                  </a:cubicBezTo>
                  <a:cubicBezTo>
                    <a:pt x="32195" y="124016"/>
                    <a:pt x="31814" y="124873"/>
                    <a:pt x="31814" y="125825"/>
                  </a:cubicBezTo>
                  <a:cubicBezTo>
                    <a:pt x="31814" y="126301"/>
                    <a:pt x="32290" y="126778"/>
                    <a:pt x="32290" y="127159"/>
                  </a:cubicBezTo>
                  <a:cubicBezTo>
                    <a:pt x="31814" y="128492"/>
                    <a:pt x="30956" y="129445"/>
                    <a:pt x="30956" y="130778"/>
                  </a:cubicBezTo>
                  <a:lnTo>
                    <a:pt x="30956" y="136303"/>
                  </a:lnTo>
                  <a:cubicBezTo>
                    <a:pt x="30956" y="137255"/>
                    <a:pt x="31433" y="138113"/>
                    <a:pt x="31433" y="138589"/>
                  </a:cubicBezTo>
                  <a:cubicBezTo>
                    <a:pt x="31433" y="139065"/>
                    <a:pt x="31433" y="139065"/>
                    <a:pt x="30956" y="139541"/>
                  </a:cubicBezTo>
                  <a:cubicBezTo>
                    <a:pt x="30480" y="140018"/>
                    <a:pt x="30480" y="141351"/>
                    <a:pt x="30480" y="142303"/>
                  </a:cubicBezTo>
                  <a:cubicBezTo>
                    <a:pt x="30480" y="142780"/>
                    <a:pt x="30004" y="143256"/>
                    <a:pt x="30004" y="143637"/>
                  </a:cubicBezTo>
                  <a:cubicBezTo>
                    <a:pt x="30004" y="144113"/>
                    <a:pt x="30480" y="144970"/>
                    <a:pt x="30480" y="144970"/>
                  </a:cubicBezTo>
                  <a:cubicBezTo>
                    <a:pt x="30480" y="145447"/>
                    <a:pt x="30956" y="145923"/>
                    <a:pt x="30956" y="146304"/>
                  </a:cubicBezTo>
                  <a:cubicBezTo>
                    <a:pt x="30956" y="146780"/>
                    <a:pt x="30480" y="146780"/>
                    <a:pt x="30480" y="147256"/>
                  </a:cubicBezTo>
                  <a:lnTo>
                    <a:pt x="30480" y="147733"/>
                  </a:lnTo>
                  <a:cubicBezTo>
                    <a:pt x="30956" y="148209"/>
                    <a:pt x="30956" y="148685"/>
                    <a:pt x="30956" y="149066"/>
                  </a:cubicBezTo>
                  <a:cubicBezTo>
                    <a:pt x="30956" y="150019"/>
                    <a:pt x="30480" y="150876"/>
                    <a:pt x="30480" y="151828"/>
                  </a:cubicBezTo>
                  <a:lnTo>
                    <a:pt x="30480" y="154591"/>
                  </a:lnTo>
                  <a:cubicBezTo>
                    <a:pt x="30480" y="155543"/>
                    <a:pt x="30480" y="156400"/>
                    <a:pt x="31433" y="156877"/>
                  </a:cubicBezTo>
                  <a:lnTo>
                    <a:pt x="31433" y="162782"/>
                  </a:lnTo>
                  <a:cubicBezTo>
                    <a:pt x="30956" y="163735"/>
                    <a:pt x="30480" y="164592"/>
                    <a:pt x="30480" y="165545"/>
                  </a:cubicBezTo>
                  <a:cubicBezTo>
                    <a:pt x="30480" y="166021"/>
                    <a:pt x="30956" y="166878"/>
                    <a:pt x="31433" y="167354"/>
                  </a:cubicBezTo>
                  <a:lnTo>
                    <a:pt x="31433" y="168688"/>
                  </a:lnTo>
                  <a:cubicBezTo>
                    <a:pt x="31433" y="169164"/>
                    <a:pt x="31433" y="169640"/>
                    <a:pt x="31909" y="169640"/>
                  </a:cubicBezTo>
                  <a:cubicBezTo>
                    <a:pt x="34195" y="170593"/>
                    <a:pt x="33719" y="172402"/>
                    <a:pt x="34195" y="173736"/>
                  </a:cubicBezTo>
                  <a:lnTo>
                    <a:pt x="34195" y="175546"/>
                  </a:lnTo>
                  <a:cubicBezTo>
                    <a:pt x="34195" y="176022"/>
                    <a:pt x="33719" y="176498"/>
                    <a:pt x="33719" y="176879"/>
                  </a:cubicBezTo>
                  <a:cubicBezTo>
                    <a:pt x="33719" y="177832"/>
                    <a:pt x="34195" y="178213"/>
                    <a:pt x="35528" y="179165"/>
                  </a:cubicBezTo>
                  <a:cubicBezTo>
                    <a:pt x="36005" y="180499"/>
                    <a:pt x="36481" y="182404"/>
                    <a:pt x="37814" y="183737"/>
                  </a:cubicBezTo>
                  <a:cubicBezTo>
                    <a:pt x="38291" y="183737"/>
                    <a:pt x="38291" y="184214"/>
                    <a:pt x="38291" y="184214"/>
                  </a:cubicBezTo>
                  <a:cubicBezTo>
                    <a:pt x="38291" y="186023"/>
                    <a:pt x="38767" y="186976"/>
                    <a:pt x="40100" y="187833"/>
                  </a:cubicBezTo>
                  <a:lnTo>
                    <a:pt x="40100" y="188309"/>
                  </a:lnTo>
                  <a:cubicBezTo>
                    <a:pt x="41053" y="189262"/>
                    <a:pt x="41434" y="190119"/>
                    <a:pt x="42386" y="190595"/>
                  </a:cubicBezTo>
                  <a:lnTo>
                    <a:pt x="44196" y="192881"/>
                  </a:lnTo>
                  <a:cubicBezTo>
                    <a:pt x="46006" y="194691"/>
                    <a:pt x="47816" y="195644"/>
                    <a:pt x="50102" y="195644"/>
                  </a:cubicBezTo>
                  <a:cubicBezTo>
                    <a:pt x="51054" y="195644"/>
                    <a:pt x="51435" y="195644"/>
                    <a:pt x="52388" y="195167"/>
                  </a:cubicBezTo>
                  <a:cubicBezTo>
                    <a:pt x="53340" y="194691"/>
                    <a:pt x="53721" y="194691"/>
                    <a:pt x="54673" y="194691"/>
                  </a:cubicBezTo>
                  <a:cubicBezTo>
                    <a:pt x="58293" y="194691"/>
                    <a:pt x="62008" y="193358"/>
                    <a:pt x="65627" y="191929"/>
                  </a:cubicBezTo>
                  <a:cubicBezTo>
                    <a:pt x="68866" y="190595"/>
                    <a:pt x="71533" y="189167"/>
                    <a:pt x="73438" y="187357"/>
                  </a:cubicBezTo>
                  <a:cubicBezTo>
                    <a:pt x="74771" y="186404"/>
                    <a:pt x="77057" y="186023"/>
                    <a:pt x="78486" y="185071"/>
                  </a:cubicBezTo>
                  <a:cubicBezTo>
                    <a:pt x="80772" y="182785"/>
                    <a:pt x="84011" y="180975"/>
                    <a:pt x="86678" y="178689"/>
                  </a:cubicBezTo>
                  <a:cubicBezTo>
                    <a:pt x="88964" y="177355"/>
                    <a:pt x="90773" y="175450"/>
                    <a:pt x="93059" y="173641"/>
                  </a:cubicBezTo>
                  <a:cubicBezTo>
                    <a:pt x="94869" y="172307"/>
                    <a:pt x="96298" y="170402"/>
                    <a:pt x="97631" y="168593"/>
                  </a:cubicBezTo>
                  <a:cubicBezTo>
                    <a:pt x="99917" y="167259"/>
                    <a:pt x="102203" y="164973"/>
                    <a:pt x="104013" y="163068"/>
                  </a:cubicBezTo>
                  <a:cubicBezTo>
                    <a:pt x="105346" y="162116"/>
                    <a:pt x="105823" y="160782"/>
                    <a:pt x="107252" y="159829"/>
                  </a:cubicBezTo>
                  <a:cubicBezTo>
                    <a:pt x="108204" y="159353"/>
                    <a:pt x="108585" y="158496"/>
                    <a:pt x="108585" y="158496"/>
                  </a:cubicBezTo>
                  <a:cubicBezTo>
                    <a:pt x="109061" y="158020"/>
                    <a:pt x="109061" y="157544"/>
                    <a:pt x="109061" y="157163"/>
                  </a:cubicBezTo>
                  <a:cubicBezTo>
                    <a:pt x="111347" y="156210"/>
                    <a:pt x="112681" y="154400"/>
                    <a:pt x="114109" y="153543"/>
                  </a:cubicBezTo>
                  <a:cubicBezTo>
                    <a:pt x="115062" y="152210"/>
                    <a:pt x="116396" y="150304"/>
                    <a:pt x="118205" y="148971"/>
                  </a:cubicBezTo>
                  <a:cubicBezTo>
                    <a:pt x="120491" y="146685"/>
                    <a:pt x="121825" y="143923"/>
                    <a:pt x="124111" y="141637"/>
                  </a:cubicBezTo>
                  <a:lnTo>
                    <a:pt x="132779" y="132017"/>
                  </a:lnTo>
                  <a:cubicBezTo>
                    <a:pt x="132779" y="132017"/>
                    <a:pt x="133255" y="132017"/>
                    <a:pt x="133255" y="131540"/>
                  </a:cubicBezTo>
                  <a:cubicBezTo>
                    <a:pt x="134588" y="130588"/>
                    <a:pt x="135541" y="128778"/>
                    <a:pt x="137351" y="126968"/>
                  </a:cubicBezTo>
                  <a:cubicBezTo>
                    <a:pt x="138684" y="124682"/>
                    <a:pt x="140970" y="121920"/>
                    <a:pt x="142875" y="120110"/>
                  </a:cubicBezTo>
                  <a:cubicBezTo>
                    <a:pt x="143828" y="119158"/>
                    <a:pt x="144685" y="118300"/>
                    <a:pt x="144685" y="116872"/>
                  </a:cubicBezTo>
                  <a:cubicBezTo>
                    <a:pt x="146494" y="114109"/>
                    <a:pt x="148781" y="111823"/>
                    <a:pt x="151066" y="109538"/>
                  </a:cubicBezTo>
                  <a:lnTo>
                    <a:pt x="150590" y="109061"/>
                  </a:lnTo>
                  <a:cubicBezTo>
                    <a:pt x="151924" y="106299"/>
                    <a:pt x="153829" y="104013"/>
                    <a:pt x="156115" y="100870"/>
                  </a:cubicBezTo>
                  <a:cubicBezTo>
                    <a:pt x="156115" y="100394"/>
                    <a:pt x="156591" y="99917"/>
                    <a:pt x="156591" y="99060"/>
                  </a:cubicBezTo>
                  <a:cubicBezTo>
                    <a:pt x="157067" y="97726"/>
                    <a:pt x="159353" y="97250"/>
                    <a:pt x="159830" y="95821"/>
                  </a:cubicBezTo>
                  <a:cubicBezTo>
                    <a:pt x="159830" y="94012"/>
                    <a:pt x="160782" y="93059"/>
                    <a:pt x="161163" y="91726"/>
                  </a:cubicBezTo>
                  <a:cubicBezTo>
                    <a:pt x="161639" y="91726"/>
                    <a:pt x="161639" y="91726"/>
                    <a:pt x="161639" y="92202"/>
                  </a:cubicBezTo>
                  <a:lnTo>
                    <a:pt x="161639" y="93154"/>
                  </a:lnTo>
                  <a:lnTo>
                    <a:pt x="162115" y="93154"/>
                  </a:lnTo>
                  <a:cubicBezTo>
                    <a:pt x="162592" y="92678"/>
                    <a:pt x="163068" y="92202"/>
                    <a:pt x="163068" y="91821"/>
                  </a:cubicBezTo>
                  <a:lnTo>
                    <a:pt x="163068" y="90868"/>
                  </a:lnTo>
                  <a:cubicBezTo>
                    <a:pt x="163068" y="89916"/>
                    <a:pt x="163544" y="89059"/>
                    <a:pt x="164021" y="88106"/>
                  </a:cubicBezTo>
                  <a:cubicBezTo>
                    <a:pt x="164497" y="88106"/>
                    <a:pt x="164497" y="87154"/>
                    <a:pt x="164497" y="86773"/>
                  </a:cubicBezTo>
                  <a:cubicBezTo>
                    <a:pt x="164973" y="86296"/>
                    <a:pt x="164973" y="84963"/>
                    <a:pt x="165830" y="84963"/>
                  </a:cubicBezTo>
                  <a:cubicBezTo>
                    <a:pt x="166783" y="84011"/>
                    <a:pt x="166307" y="82677"/>
                    <a:pt x="166783" y="81343"/>
                  </a:cubicBezTo>
                  <a:cubicBezTo>
                    <a:pt x="166783" y="80391"/>
                    <a:pt x="167259" y="79534"/>
                    <a:pt x="168116" y="79534"/>
                  </a:cubicBezTo>
                  <a:cubicBezTo>
                    <a:pt x="168974" y="79534"/>
                    <a:pt x="169069" y="79057"/>
                    <a:pt x="169069" y="78581"/>
                  </a:cubicBezTo>
                  <a:lnTo>
                    <a:pt x="169069" y="77248"/>
                  </a:lnTo>
                  <a:cubicBezTo>
                    <a:pt x="169545" y="74962"/>
                    <a:pt x="169069" y="75438"/>
                    <a:pt x="171831" y="74486"/>
                  </a:cubicBezTo>
                  <a:lnTo>
                    <a:pt x="171831" y="74009"/>
                  </a:lnTo>
                  <a:cubicBezTo>
                    <a:pt x="172307" y="73533"/>
                    <a:pt x="172307" y="73533"/>
                    <a:pt x="172307" y="73057"/>
                  </a:cubicBezTo>
                  <a:lnTo>
                    <a:pt x="172307" y="71914"/>
                  </a:lnTo>
                  <a:cubicBezTo>
                    <a:pt x="172307" y="70961"/>
                    <a:pt x="172784" y="70104"/>
                    <a:pt x="173641" y="70104"/>
                  </a:cubicBezTo>
                  <a:lnTo>
                    <a:pt x="175451" y="67818"/>
                  </a:lnTo>
                  <a:lnTo>
                    <a:pt x="175927" y="67818"/>
                  </a:lnTo>
                  <a:cubicBezTo>
                    <a:pt x="175927" y="67818"/>
                    <a:pt x="176403" y="67818"/>
                    <a:pt x="176403" y="68294"/>
                  </a:cubicBezTo>
                  <a:cubicBezTo>
                    <a:pt x="176403" y="68770"/>
                    <a:pt x="176879" y="69247"/>
                    <a:pt x="176879" y="69628"/>
                  </a:cubicBezTo>
                  <a:cubicBezTo>
                    <a:pt x="176879" y="69628"/>
                    <a:pt x="177356" y="70104"/>
                    <a:pt x="177832" y="70104"/>
                  </a:cubicBezTo>
                  <a:cubicBezTo>
                    <a:pt x="178784" y="70104"/>
                    <a:pt x="179165" y="70104"/>
                    <a:pt x="179165" y="70580"/>
                  </a:cubicBezTo>
                  <a:cubicBezTo>
                    <a:pt x="179165" y="70580"/>
                    <a:pt x="178689" y="70580"/>
                    <a:pt x="178689" y="71056"/>
                  </a:cubicBezTo>
                  <a:cubicBezTo>
                    <a:pt x="178689" y="72866"/>
                    <a:pt x="178213" y="74295"/>
                    <a:pt x="177737" y="75152"/>
                  </a:cubicBezTo>
                  <a:cubicBezTo>
                    <a:pt x="177260" y="76105"/>
                    <a:pt x="176403" y="76486"/>
                    <a:pt x="175451" y="76486"/>
                  </a:cubicBezTo>
                  <a:lnTo>
                    <a:pt x="174498" y="76486"/>
                  </a:lnTo>
                  <a:cubicBezTo>
                    <a:pt x="174022" y="76486"/>
                    <a:pt x="173546" y="76962"/>
                    <a:pt x="173165" y="77438"/>
                  </a:cubicBezTo>
                  <a:cubicBezTo>
                    <a:pt x="173165" y="78391"/>
                    <a:pt x="173641" y="79724"/>
                    <a:pt x="174498" y="80677"/>
                  </a:cubicBezTo>
                  <a:cubicBezTo>
                    <a:pt x="174974" y="80677"/>
                    <a:pt x="174974" y="81629"/>
                    <a:pt x="175451" y="82010"/>
                  </a:cubicBezTo>
                  <a:cubicBezTo>
                    <a:pt x="175451" y="82487"/>
                    <a:pt x="175927" y="82963"/>
                    <a:pt x="175451" y="82963"/>
                  </a:cubicBezTo>
                  <a:cubicBezTo>
                    <a:pt x="175451" y="83439"/>
                    <a:pt x="174974" y="83915"/>
                    <a:pt x="175451" y="83915"/>
                  </a:cubicBezTo>
                  <a:lnTo>
                    <a:pt x="175451" y="84868"/>
                  </a:lnTo>
                  <a:cubicBezTo>
                    <a:pt x="175451" y="85820"/>
                    <a:pt x="174974" y="87154"/>
                    <a:pt x="174498" y="88106"/>
                  </a:cubicBezTo>
                  <a:cubicBezTo>
                    <a:pt x="174498" y="88582"/>
                    <a:pt x="174498" y="89440"/>
                    <a:pt x="174022" y="89916"/>
                  </a:cubicBezTo>
                  <a:lnTo>
                    <a:pt x="173546" y="89916"/>
                  </a:lnTo>
                  <a:lnTo>
                    <a:pt x="173546" y="87154"/>
                  </a:lnTo>
                  <a:lnTo>
                    <a:pt x="173069" y="87154"/>
                  </a:lnTo>
                  <a:cubicBezTo>
                    <a:pt x="172117" y="86201"/>
                    <a:pt x="172593" y="84868"/>
                    <a:pt x="172117" y="83915"/>
                  </a:cubicBezTo>
                  <a:cubicBezTo>
                    <a:pt x="172117" y="83439"/>
                    <a:pt x="172593" y="82963"/>
                    <a:pt x="172593" y="82963"/>
                  </a:cubicBezTo>
                  <a:cubicBezTo>
                    <a:pt x="172593" y="82963"/>
                    <a:pt x="172117" y="82963"/>
                    <a:pt x="171640" y="82487"/>
                  </a:cubicBezTo>
                  <a:cubicBezTo>
                    <a:pt x="171164" y="82487"/>
                    <a:pt x="171164" y="82963"/>
                    <a:pt x="171164" y="82963"/>
                  </a:cubicBezTo>
                  <a:cubicBezTo>
                    <a:pt x="170688" y="84296"/>
                    <a:pt x="169831" y="85725"/>
                    <a:pt x="168878" y="87058"/>
                  </a:cubicBezTo>
                  <a:lnTo>
                    <a:pt x="167926" y="89344"/>
                  </a:lnTo>
                  <a:cubicBezTo>
                    <a:pt x="167450" y="89344"/>
                    <a:pt x="166973" y="89821"/>
                    <a:pt x="166592" y="90297"/>
                  </a:cubicBezTo>
                  <a:cubicBezTo>
                    <a:pt x="165640" y="90297"/>
                    <a:pt x="165259" y="90773"/>
                    <a:pt x="165259" y="91630"/>
                  </a:cubicBezTo>
                  <a:lnTo>
                    <a:pt x="165259" y="92107"/>
                  </a:lnTo>
                  <a:cubicBezTo>
                    <a:pt x="165259" y="92583"/>
                    <a:pt x="164783" y="93059"/>
                    <a:pt x="164783" y="93440"/>
                  </a:cubicBezTo>
                  <a:cubicBezTo>
                    <a:pt x="164783" y="95726"/>
                    <a:pt x="163830" y="97060"/>
                    <a:pt x="163449" y="98965"/>
                  </a:cubicBezTo>
                  <a:cubicBezTo>
                    <a:pt x="162973" y="98965"/>
                    <a:pt x="163449" y="99441"/>
                    <a:pt x="163449" y="99441"/>
                  </a:cubicBezTo>
                  <a:lnTo>
                    <a:pt x="164402" y="99441"/>
                  </a:lnTo>
                  <a:cubicBezTo>
                    <a:pt x="164878" y="98965"/>
                    <a:pt x="165735" y="98489"/>
                    <a:pt x="165735" y="97631"/>
                  </a:cubicBezTo>
                  <a:cubicBezTo>
                    <a:pt x="166211" y="96679"/>
                    <a:pt x="166688" y="95821"/>
                    <a:pt x="167545" y="95821"/>
                  </a:cubicBezTo>
                  <a:cubicBezTo>
                    <a:pt x="168402" y="95821"/>
                    <a:pt x="169355" y="95821"/>
                    <a:pt x="169831" y="94869"/>
                  </a:cubicBezTo>
                  <a:cubicBezTo>
                    <a:pt x="170307" y="94393"/>
                    <a:pt x="170307" y="94869"/>
                    <a:pt x="170307" y="94869"/>
                  </a:cubicBezTo>
                  <a:cubicBezTo>
                    <a:pt x="170307" y="96202"/>
                    <a:pt x="170307" y="97631"/>
                    <a:pt x="169355" y="98489"/>
                  </a:cubicBezTo>
                  <a:cubicBezTo>
                    <a:pt x="168878" y="98965"/>
                    <a:pt x="168021" y="99441"/>
                    <a:pt x="168021" y="99822"/>
                  </a:cubicBezTo>
                  <a:lnTo>
                    <a:pt x="169355" y="101632"/>
                  </a:lnTo>
                  <a:cubicBezTo>
                    <a:pt x="170307" y="102108"/>
                    <a:pt x="170307" y="102108"/>
                    <a:pt x="170688" y="102108"/>
                  </a:cubicBezTo>
                  <a:cubicBezTo>
                    <a:pt x="171164" y="102584"/>
                    <a:pt x="171164" y="103442"/>
                    <a:pt x="171164" y="103918"/>
                  </a:cubicBezTo>
                  <a:lnTo>
                    <a:pt x="171164" y="105251"/>
                  </a:lnTo>
                  <a:cubicBezTo>
                    <a:pt x="171164" y="105251"/>
                    <a:pt x="171164" y="106204"/>
                    <a:pt x="171640" y="106204"/>
                  </a:cubicBezTo>
                  <a:lnTo>
                    <a:pt x="174403" y="106204"/>
                  </a:lnTo>
                  <a:cubicBezTo>
                    <a:pt x="175451" y="106204"/>
                    <a:pt x="175451" y="106680"/>
                    <a:pt x="175451" y="107156"/>
                  </a:cubicBezTo>
                  <a:close/>
                  <a:moveTo>
                    <a:pt x="2572" y="170212"/>
                  </a:moveTo>
                  <a:lnTo>
                    <a:pt x="2572" y="170688"/>
                  </a:lnTo>
                  <a:lnTo>
                    <a:pt x="3048" y="171164"/>
                  </a:lnTo>
                  <a:lnTo>
                    <a:pt x="3524" y="171164"/>
                  </a:lnTo>
                  <a:cubicBezTo>
                    <a:pt x="3524" y="170688"/>
                    <a:pt x="3048" y="170212"/>
                    <a:pt x="2572" y="170212"/>
                  </a:cubicBezTo>
                  <a:close/>
                  <a:moveTo>
                    <a:pt x="30004" y="66865"/>
                  </a:moveTo>
                  <a:cubicBezTo>
                    <a:pt x="30956" y="65913"/>
                    <a:pt x="30956" y="65056"/>
                    <a:pt x="30956" y="64103"/>
                  </a:cubicBezTo>
                  <a:lnTo>
                    <a:pt x="30956" y="62770"/>
                  </a:lnTo>
                  <a:cubicBezTo>
                    <a:pt x="31433" y="61436"/>
                    <a:pt x="32290" y="60960"/>
                    <a:pt x="33242" y="59531"/>
                  </a:cubicBezTo>
                  <a:cubicBezTo>
                    <a:pt x="33719" y="58198"/>
                    <a:pt x="34576" y="57245"/>
                    <a:pt x="34576" y="55912"/>
                  </a:cubicBezTo>
                  <a:lnTo>
                    <a:pt x="35052" y="55435"/>
                  </a:lnTo>
                  <a:lnTo>
                    <a:pt x="36385" y="53626"/>
                  </a:lnTo>
                  <a:cubicBezTo>
                    <a:pt x="36862" y="50864"/>
                    <a:pt x="38195" y="48101"/>
                    <a:pt x="39148" y="45434"/>
                  </a:cubicBezTo>
                  <a:cubicBezTo>
                    <a:pt x="39148" y="44958"/>
                    <a:pt x="38671" y="44958"/>
                    <a:pt x="38671" y="44958"/>
                  </a:cubicBezTo>
                  <a:lnTo>
                    <a:pt x="38671" y="44482"/>
                  </a:lnTo>
                  <a:cubicBezTo>
                    <a:pt x="37719" y="44958"/>
                    <a:pt x="37338" y="45434"/>
                    <a:pt x="37338" y="45815"/>
                  </a:cubicBezTo>
                  <a:cubicBezTo>
                    <a:pt x="36862" y="46768"/>
                    <a:pt x="36385" y="47625"/>
                    <a:pt x="36385" y="48577"/>
                  </a:cubicBezTo>
                  <a:cubicBezTo>
                    <a:pt x="35433" y="49530"/>
                    <a:pt x="34576" y="51340"/>
                    <a:pt x="34576" y="52673"/>
                  </a:cubicBezTo>
                  <a:cubicBezTo>
                    <a:pt x="33623" y="54007"/>
                    <a:pt x="33242" y="54959"/>
                    <a:pt x="31814" y="56293"/>
                  </a:cubicBezTo>
                  <a:cubicBezTo>
                    <a:pt x="31814" y="57626"/>
                    <a:pt x="31337" y="59055"/>
                    <a:pt x="30004" y="60389"/>
                  </a:cubicBezTo>
                  <a:cubicBezTo>
                    <a:pt x="30004" y="60865"/>
                    <a:pt x="30480" y="60865"/>
                    <a:pt x="30480" y="61341"/>
                  </a:cubicBezTo>
                  <a:cubicBezTo>
                    <a:pt x="30480" y="62293"/>
                    <a:pt x="29146" y="63151"/>
                    <a:pt x="28670" y="64103"/>
                  </a:cubicBezTo>
                  <a:cubicBezTo>
                    <a:pt x="28670" y="65913"/>
                    <a:pt x="27718" y="67723"/>
                    <a:pt x="26860" y="70009"/>
                  </a:cubicBezTo>
                  <a:cubicBezTo>
                    <a:pt x="26384" y="71818"/>
                    <a:pt x="25908" y="73247"/>
                    <a:pt x="25908" y="74581"/>
                  </a:cubicBezTo>
                  <a:lnTo>
                    <a:pt x="25432" y="75057"/>
                  </a:lnTo>
                  <a:cubicBezTo>
                    <a:pt x="25432" y="75057"/>
                    <a:pt x="25432" y="75533"/>
                    <a:pt x="25908" y="75533"/>
                  </a:cubicBezTo>
                  <a:lnTo>
                    <a:pt x="26384" y="75057"/>
                  </a:lnTo>
                  <a:cubicBezTo>
                    <a:pt x="26860" y="74581"/>
                    <a:pt x="26860" y="74581"/>
                    <a:pt x="26860" y="74104"/>
                  </a:cubicBezTo>
                  <a:lnTo>
                    <a:pt x="26860" y="73152"/>
                  </a:lnTo>
                  <a:cubicBezTo>
                    <a:pt x="26860" y="72200"/>
                    <a:pt x="27337" y="71342"/>
                    <a:pt x="27813" y="70866"/>
                  </a:cubicBezTo>
                  <a:cubicBezTo>
                    <a:pt x="28670" y="69628"/>
                    <a:pt x="29528" y="68294"/>
                    <a:pt x="30004" y="66865"/>
                  </a:cubicBezTo>
                  <a:close/>
                  <a:moveTo>
                    <a:pt x="43720" y="77438"/>
                  </a:moveTo>
                  <a:cubicBezTo>
                    <a:pt x="43244" y="77914"/>
                    <a:pt x="42767" y="78772"/>
                    <a:pt x="42767" y="80201"/>
                  </a:cubicBezTo>
                  <a:lnTo>
                    <a:pt x="42767" y="82010"/>
                  </a:lnTo>
                  <a:cubicBezTo>
                    <a:pt x="45053" y="82963"/>
                    <a:pt x="46387" y="84296"/>
                    <a:pt x="47339" y="86106"/>
                  </a:cubicBezTo>
                  <a:lnTo>
                    <a:pt x="48673" y="86106"/>
                  </a:lnTo>
                  <a:cubicBezTo>
                    <a:pt x="49149" y="86106"/>
                    <a:pt x="49149" y="85630"/>
                    <a:pt x="49625" y="85153"/>
                  </a:cubicBezTo>
                  <a:cubicBezTo>
                    <a:pt x="50578" y="83820"/>
                    <a:pt x="51435" y="82391"/>
                    <a:pt x="53245" y="81058"/>
                  </a:cubicBezTo>
                  <a:cubicBezTo>
                    <a:pt x="55055" y="79248"/>
                    <a:pt x="56483" y="77438"/>
                    <a:pt x="58293" y="74676"/>
                  </a:cubicBezTo>
                  <a:cubicBezTo>
                    <a:pt x="58769" y="74200"/>
                    <a:pt x="58769" y="73342"/>
                    <a:pt x="59627" y="72866"/>
                  </a:cubicBezTo>
                  <a:lnTo>
                    <a:pt x="61913" y="69628"/>
                  </a:lnTo>
                  <a:cubicBezTo>
                    <a:pt x="62865" y="68294"/>
                    <a:pt x="63246" y="66865"/>
                    <a:pt x="64198" y="66008"/>
                  </a:cubicBezTo>
                  <a:cubicBezTo>
                    <a:pt x="64198" y="65056"/>
                    <a:pt x="64675" y="64198"/>
                    <a:pt x="65151" y="63246"/>
                  </a:cubicBezTo>
                  <a:cubicBezTo>
                    <a:pt x="66104" y="61913"/>
                    <a:pt x="66961" y="60484"/>
                    <a:pt x="68390" y="59150"/>
                  </a:cubicBezTo>
                  <a:cubicBezTo>
                    <a:pt x="69723" y="58198"/>
                    <a:pt x="69723" y="55912"/>
                    <a:pt x="70676" y="54578"/>
                  </a:cubicBezTo>
                  <a:cubicBezTo>
                    <a:pt x="71152" y="53245"/>
                    <a:pt x="71152" y="51816"/>
                    <a:pt x="71152" y="50959"/>
                  </a:cubicBezTo>
                  <a:cubicBezTo>
                    <a:pt x="72962" y="49625"/>
                    <a:pt x="72962" y="48196"/>
                    <a:pt x="72962" y="46863"/>
                  </a:cubicBezTo>
                  <a:cubicBezTo>
                    <a:pt x="73438" y="45529"/>
                    <a:pt x="73914" y="44101"/>
                    <a:pt x="74771" y="42767"/>
                  </a:cubicBezTo>
                  <a:cubicBezTo>
                    <a:pt x="75248" y="41815"/>
                    <a:pt x="76105" y="40481"/>
                    <a:pt x="76105" y="39148"/>
                  </a:cubicBezTo>
                  <a:cubicBezTo>
                    <a:pt x="76105" y="38671"/>
                    <a:pt x="76105" y="38195"/>
                    <a:pt x="75629" y="37814"/>
                  </a:cubicBezTo>
                  <a:lnTo>
                    <a:pt x="75629" y="36862"/>
                  </a:lnTo>
                  <a:cubicBezTo>
                    <a:pt x="75629" y="35909"/>
                    <a:pt x="75629" y="35909"/>
                    <a:pt x="76581" y="35909"/>
                  </a:cubicBezTo>
                  <a:lnTo>
                    <a:pt x="77534" y="35909"/>
                  </a:lnTo>
                  <a:cubicBezTo>
                    <a:pt x="77534" y="35433"/>
                    <a:pt x="78010" y="34957"/>
                    <a:pt x="78010" y="34957"/>
                  </a:cubicBezTo>
                  <a:cubicBezTo>
                    <a:pt x="78010" y="34957"/>
                    <a:pt x="77534" y="34957"/>
                    <a:pt x="77534" y="34480"/>
                  </a:cubicBezTo>
                  <a:lnTo>
                    <a:pt x="77534" y="34004"/>
                  </a:lnTo>
                  <a:cubicBezTo>
                    <a:pt x="77534" y="33528"/>
                    <a:pt x="77534" y="33528"/>
                    <a:pt x="77057" y="33528"/>
                  </a:cubicBezTo>
                  <a:cubicBezTo>
                    <a:pt x="76581" y="33528"/>
                    <a:pt x="76581" y="33052"/>
                    <a:pt x="76581" y="32576"/>
                  </a:cubicBezTo>
                  <a:cubicBezTo>
                    <a:pt x="76581" y="32099"/>
                    <a:pt x="76581" y="32099"/>
                    <a:pt x="77057" y="31623"/>
                  </a:cubicBezTo>
                  <a:cubicBezTo>
                    <a:pt x="77534" y="31147"/>
                    <a:pt x="77534" y="30670"/>
                    <a:pt x="77534" y="30670"/>
                  </a:cubicBezTo>
                  <a:lnTo>
                    <a:pt x="76581" y="30194"/>
                  </a:lnTo>
                  <a:cubicBezTo>
                    <a:pt x="76581" y="29718"/>
                    <a:pt x="76105" y="29242"/>
                    <a:pt x="76581" y="29242"/>
                  </a:cubicBezTo>
                  <a:cubicBezTo>
                    <a:pt x="77534" y="28289"/>
                    <a:pt x="77534" y="27908"/>
                    <a:pt x="77534" y="27432"/>
                  </a:cubicBezTo>
                  <a:cubicBezTo>
                    <a:pt x="77534" y="26956"/>
                    <a:pt x="77534" y="26098"/>
                    <a:pt x="77057" y="25622"/>
                  </a:cubicBezTo>
                  <a:cubicBezTo>
                    <a:pt x="76581" y="24289"/>
                    <a:pt x="77057" y="23336"/>
                    <a:pt x="76105" y="22003"/>
                  </a:cubicBezTo>
                  <a:lnTo>
                    <a:pt x="76105" y="21526"/>
                  </a:lnTo>
                  <a:cubicBezTo>
                    <a:pt x="76105" y="21050"/>
                    <a:pt x="76105" y="21050"/>
                    <a:pt x="76581" y="21050"/>
                  </a:cubicBezTo>
                  <a:cubicBezTo>
                    <a:pt x="76581" y="20574"/>
                    <a:pt x="76581" y="20574"/>
                    <a:pt x="77057" y="20574"/>
                  </a:cubicBezTo>
                  <a:cubicBezTo>
                    <a:pt x="77057" y="20574"/>
                    <a:pt x="77057" y="20098"/>
                    <a:pt x="77534" y="19621"/>
                  </a:cubicBezTo>
                  <a:lnTo>
                    <a:pt x="74771" y="19621"/>
                  </a:lnTo>
                  <a:cubicBezTo>
                    <a:pt x="73438" y="21431"/>
                    <a:pt x="72009" y="22860"/>
                    <a:pt x="70676" y="25146"/>
                  </a:cubicBezTo>
                  <a:cubicBezTo>
                    <a:pt x="70199" y="25146"/>
                    <a:pt x="70199" y="25622"/>
                    <a:pt x="70199" y="25622"/>
                  </a:cubicBezTo>
                  <a:lnTo>
                    <a:pt x="70199" y="26098"/>
                  </a:lnTo>
                  <a:cubicBezTo>
                    <a:pt x="67913" y="28384"/>
                    <a:pt x="65627" y="30194"/>
                    <a:pt x="64675" y="32956"/>
                  </a:cubicBezTo>
                  <a:lnTo>
                    <a:pt x="64198" y="33433"/>
                  </a:lnTo>
                  <a:cubicBezTo>
                    <a:pt x="62865" y="34766"/>
                    <a:pt x="61436" y="35719"/>
                    <a:pt x="60579" y="37528"/>
                  </a:cubicBezTo>
                  <a:cubicBezTo>
                    <a:pt x="60103" y="38005"/>
                    <a:pt x="59627" y="38481"/>
                    <a:pt x="59627" y="39338"/>
                  </a:cubicBezTo>
                  <a:lnTo>
                    <a:pt x="59627" y="39814"/>
                  </a:lnTo>
                  <a:cubicBezTo>
                    <a:pt x="59150" y="41148"/>
                    <a:pt x="58293" y="41624"/>
                    <a:pt x="57817" y="42577"/>
                  </a:cubicBezTo>
                  <a:cubicBezTo>
                    <a:pt x="57817" y="43529"/>
                    <a:pt x="56864" y="44387"/>
                    <a:pt x="56007" y="45339"/>
                  </a:cubicBezTo>
                  <a:cubicBezTo>
                    <a:pt x="55531" y="45339"/>
                    <a:pt x="55055" y="46291"/>
                    <a:pt x="55055" y="46291"/>
                  </a:cubicBezTo>
                  <a:cubicBezTo>
                    <a:pt x="55055" y="47625"/>
                    <a:pt x="55531" y="48577"/>
                    <a:pt x="55531" y="49054"/>
                  </a:cubicBezTo>
                  <a:cubicBezTo>
                    <a:pt x="54578" y="50006"/>
                    <a:pt x="53721" y="50864"/>
                    <a:pt x="53721" y="51816"/>
                  </a:cubicBezTo>
                  <a:lnTo>
                    <a:pt x="53721" y="53150"/>
                  </a:lnTo>
                  <a:cubicBezTo>
                    <a:pt x="52769" y="54102"/>
                    <a:pt x="52388" y="54102"/>
                    <a:pt x="52388" y="54483"/>
                  </a:cubicBezTo>
                  <a:cubicBezTo>
                    <a:pt x="51435" y="55435"/>
                    <a:pt x="50578" y="56769"/>
                    <a:pt x="50578" y="58102"/>
                  </a:cubicBezTo>
                  <a:lnTo>
                    <a:pt x="50578" y="59055"/>
                  </a:lnTo>
                  <a:cubicBezTo>
                    <a:pt x="50578" y="60007"/>
                    <a:pt x="49625" y="60389"/>
                    <a:pt x="49244" y="60865"/>
                  </a:cubicBezTo>
                  <a:lnTo>
                    <a:pt x="47434" y="62675"/>
                  </a:lnTo>
                  <a:lnTo>
                    <a:pt x="47434" y="63151"/>
                  </a:lnTo>
                  <a:cubicBezTo>
                    <a:pt x="47434" y="65913"/>
                    <a:pt x="45625" y="70009"/>
                    <a:pt x="44196" y="73247"/>
                  </a:cubicBezTo>
                  <a:lnTo>
                    <a:pt x="44196" y="76009"/>
                  </a:lnTo>
                  <a:cubicBezTo>
                    <a:pt x="44196" y="76486"/>
                    <a:pt x="44196" y="76962"/>
                    <a:pt x="43720" y="77438"/>
                  </a:cubicBezTo>
                  <a:close/>
                  <a:moveTo>
                    <a:pt x="89440" y="43148"/>
                  </a:moveTo>
                  <a:cubicBezTo>
                    <a:pt x="89916" y="43148"/>
                    <a:pt x="90392" y="43148"/>
                    <a:pt x="90392" y="42672"/>
                  </a:cubicBezTo>
                  <a:cubicBezTo>
                    <a:pt x="90869" y="42196"/>
                    <a:pt x="90869" y="41719"/>
                    <a:pt x="90869" y="41339"/>
                  </a:cubicBezTo>
                  <a:lnTo>
                    <a:pt x="90869" y="40862"/>
                  </a:lnTo>
                  <a:lnTo>
                    <a:pt x="90392" y="40386"/>
                  </a:lnTo>
                  <a:lnTo>
                    <a:pt x="89916" y="40386"/>
                  </a:lnTo>
                  <a:cubicBezTo>
                    <a:pt x="89916" y="40862"/>
                    <a:pt x="88964" y="41339"/>
                    <a:pt x="88964" y="41719"/>
                  </a:cubicBezTo>
                  <a:cubicBezTo>
                    <a:pt x="88964" y="42196"/>
                    <a:pt x="88964" y="42672"/>
                    <a:pt x="89440" y="43148"/>
                  </a:cubicBezTo>
                  <a:close/>
                  <a:moveTo>
                    <a:pt x="89440" y="19812"/>
                  </a:moveTo>
                  <a:cubicBezTo>
                    <a:pt x="89440" y="20288"/>
                    <a:pt x="89440" y="20764"/>
                    <a:pt x="89916" y="20764"/>
                  </a:cubicBezTo>
                  <a:cubicBezTo>
                    <a:pt x="89916" y="21241"/>
                    <a:pt x="90392" y="21717"/>
                    <a:pt x="90869" y="21717"/>
                  </a:cubicBezTo>
                  <a:cubicBezTo>
                    <a:pt x="91345" y="21717"/>
                    <a:pt x="91821" y="20764"/>
                    <a:pt x="91821" y="20764"/>
                  </a:cubicBezTo>
                  <a:lnTo>
                    <a:pt x="90488" y="18955"/>
                  </a:lnTo>
                  <a:lnTo>
                    <a:pt x="90011" y="18955"/>
                  </a:lnTo>
                  <a:cubicBezTo>
                    <a:pt x="89440" y="18859"/>
                    <a:pt x="89440" y="19812"/>
                    <a:pt x="89440" y="19812"/>
                  </a:cubicBezTo>
                  <a:close/>
                  <a:moveTo>
                    <a:pt x="92202" y="23431"/>
                  </a:moveTo>
                  <a:cubicBezTo>
                    <a:pt x="91250" y="23431"/>
                    <a:pt x="90869" y="23431"/>
                    <a:pt x="90392" y="23908"/>
                  </a:cubicBezTo>
                  <a:lnTo>
                    <a:pt x="90392" y="26194"/>
                  </a:lnTo>
                  <a:cubicBezTo>
                    <a:pt x="90392" y="27146"/>
                    <a:pt x="90392" y="28003"/>
                    <a:pt x="90869" y="28480"/>
                  </a:cubicBezTo>
                  <a:cubicBezTo>
                    <a:pt x="90869" y="28956"/>
                    <a:pt x="90392" y="29813"/>
                    <a:pt x="89916" y="30289"/>
                  </a:cubicBezTo>
                  <a:cubicBezTo>
                    <a:pt x="89916" y="31242"/>
                    <a:pt x="89916" y="32099"/>
                    <a:pt x="90869" y="33528"/>
                  </a:cubicBezTo>
                  <a:cubicBezTo>
                    <a:pt x="90869" y="33528"/>
                    <a:pt x="90392" y="34480"/>
                    <a:pt x="89916" y="34862"/>
                  </a:cubicBezTo>
                  <a:lnTo>
                    <a:pt x="89916" y="35814"/>
                  </a:lnTo>
                  <a:cubicBezTo>
                    <a:pt x="89916" y="36290"/>
                    <a:pt x="89916" y="36290"/>
                    <a:pt x="90392" y="36290"/>
                  </a:cubicBezTo>
                  <a:cubicBezTo>
                    <a:pt x="90392" y="36290"/>
                    <a:pt x="90869" y="36290"/>
                    <a:pt x="91345" y="35814"/>
                  </a:cubicBezTo>
                  <a:cubicBezTo>
                    <a:pt x="91821" y="35814"/>
                    <a:pt x="92678" y="35814"/>
                    <a:pt x="93155" y="35338"/>
                  </a:cubicBezTo>
                  <a:cubicBezTo>
                    <a:pt x="95441" y="34862"/>
                    <a:pt x="96393" y="33528"/>
                    <a:pt x="96393" y="31242"/>
                  </a:cubicBezTo>
                  <a:lnTo>
                    <a:pt x="96393" y="29432"/>
                  </a:lnTo>
                  <a:cubicBezTo>
                    <a:pt x="96393" y="28956"/>
                    <a:pt x="95917" y="28480"/>
                    <a:pt x="95441" y="28099"/>
                  </a:cubicBezTo>
                  <a:cubicBezTo>
                    <a:pt x="94964" y="27146"/>
                    <a:pt x="94107" y="27146"/>
                    <a:pt x="93631" y="26289"/>
                  </a:cubicBezTo>
                  <a:cubicBezTo>
                    <a:pt x="92678" y="25813"/>
                    <a:pt x="93155" y="24955"/>
                    <a:pt x="92678" y="24003"/>
                  </a:cubicBezTo>
                  <a:cubicBezTo>
                    <a:pt x="93059" y="23431"/>
                    <a:pt x="92202" y="23431"/>
                    <a:pt x="92202" y="23431"/>
                  </a:cubicBezTo>
                  <a:close/>
                  <a:moveTo>
                    <a:pt x="94012" y="25336"/>
                  </a:moveTo>
                  <a:cubicBezTo>
                    <a:pt x="94488" y="25336"/>
                    <a:pt x="94488" y="25813"/>
                    <a:pt x="94964" y="25813"/>
                  </a:cubicBezTo>
                  <a:lnTo>
                    <a:pt x="95441" y="25813"/>
                  </a:lnTo>
                  <a:lnTo>
                    <a:pt x="95441" y="24860"/>
                  </a:lnTo>
                  <a:cubicBezTo>
                    <a:pt x="95441" y="24384"/>
                    <a:pt x="94964" y="23908"/>
                    <a:pt x="94964" y="23908"/>
                  </a:cubicBezTo>
                  <a:lnTo>
                    <a:pt x="94488" y="24384"/>
                  </a:lnTo>
                  <a:cubicBezTo>
                    <a:pt x="94012" y="24860"/>
                    <a:pt x="94012" y="25336"/>
                    <a:pt x="94012" y="25336"/>
                  </a:cubicBezTo>
                  <a:close/>
                  <a:moveTo>
                    <a:pt x="95821" y="38100"/>
                  </a:moveTo>
                  <a:lnTo>
                    <a:pt x="95821" y="38576"/>
                  </a:lnTo>
                  <a:lnTo>
                    <a:pt x="96774" y="42196"/>
                  </a:lnTo>
                  <a:lnTo>
                    <a:pt x="97727" y="42196"/>
                  </a:lnTo>
                  <a:cubicBezTo>
                    <a:pt x="98203" y="41243"/>
                    <a:pt x="98679" y="40386"/>
                    <a:pt x="99536" y="39910"/>
                  </a:cubicBezTo>
                  <a:lnTo>
                    <a:pt x="99060" y="38957"/>
                  </a:lnTo>
                  <a:cubicBezTo>
                    <a:pt x="98584" y="39052"/>
                    <a:pt x="98584" y="38576"/>
                    <a:pt x="98584" y="38100"/>
                  </a:cubicBezTo>
                  <a:cubicBezTo>
                    <a:pt x="98584" y="37624"/>
                    <a:pt x="98584" y="37624"/>
                    <a:pt x="99060" y="37147"/>
                  </a:cubicBezTo>
                  <a:lnTo>
                    <a:pt x="99060" y="36671"/>
                  </a:lnTo>
                  <a:cubicBezTo>
                    <a:pt x="98584" y="36195"/>
                    <a:pt x="98108" y="36195"/>
                    <a:pt x="97727" y="36195"/>
                  </a:cubicBezTo>
                  <a:cubicBezTo>
                    <a:pt x="96774" y="36766"/>
                    <a:pt x="96774" y="37624"/>
                    <a:pt x="95821" y="38100"/>
                  </a:cubicBezTo>
                  <a:close/>
                  <a:moveTo>
                    <a:pt x="97631" y="32576"/>
                  </a:moveTo>
                  <a:lnTo>
                    <a:pt x="97631" y="34385"/>
                  </a:lnTo>
                  <a:cubicBezTo>
                    <a:pt x="97631" y="34862"/>
                    <a:pt x="98108" y="34862"/>
                    <a:pt x="98108" y="34862"/>
                  </a:cubicBezTo>
                  <a:cubicBezTo>
                    <a:pt x="99441" y="33909"/>
                    <a:pt x="99441" y="33528"/>
                    <a:pt x="100394" y="32576"/>
                  </a:cubicBezTo>
                  <a:lnTo>
                    <a:pt x="100394" y="32099"/>
                  </a:lnTo>
                  <a:cubicBezTo>
                    <a:pt x="99917" y="31623"/>
                    <a:pt x="99441" y="30766"/>
                    <a:pt x="98584" y="30289"/>
                  </a:cubicBezTo>
                  <a:lnTo>
                    <a:pt x="98108" y="30289"/>
                  </a:lnTo>
                  <a:cubicBezTo>
                    <a:pt x="98108" y="31242"/>
                    <a:pt x="97631" y="32194"/>
                    <a:pt x="97631" y="32576"/>
                  </a:cubicBezTo>
                  <a:close/>
                  <a:moveTo>
                    <a:pt x="118205" y="173450"/>
                  </a:moveTo>
                  <a:cubicBezTo>
                    <a:pt x="117729" y="172974"/>
                    <a:pt x="117729" y="172974"/>
                    <a:pt x="117729" y="172498"/>
                  </a:cubicBezTo>
                  <a:lnTo>
                    <a:pt x="116777" y="172498"/>
                  </a:lnTo>
                  <a:cubicBezTo>
                    <a:pt x="116777" y="172498"/>
                    <a:pt x="116300" y="172974"/>
                    <a:pt x="116300" y="173450"/>
                  </a:cubicBezTo>
                  <a:cubicBezTo>
                    <a:pt x="116300" y="173450"/>
                    <a:pt x="116300" y="173926"/>
                    <a:pt x="117253" y="173926"/>
                  </a:cubicBezTo>
                  <a:lnTo>
                    <a:pt x="117729" y="173926"/>
                  </a:lnTo>
                  <a:cubicBezTo>
                    <a:pt x="117824" y="173450"/>
                    <a:pt x="118205" y="173450"/>
                    <a:pt x="118205" y="173450"/>
                  </a:cubicBezTo>
                  <a:close/>
                  <a:moveTo>
                    <a:pt x="128302" y="171164"/>
                  </a:moveTo>
                  <a:cubicBezTo>
                    <a:pt x="128302" y="171164"/>
                    <a:pt x="128302" y="171641"/>
                    <a:pt x="127826" y="171641"/>
                  </a:cubicBezTo>
                  <a:cubicBezTo>
                    <a:pt x="127826" y="171641"/>
                    <a:pt x="127349" y="171641"/>
                    <a:pt x="127349" y="171164"/>
                  </a:cubicBezTo>
                  <a:cubicBezTo>
                    <a:pt x="127349" y="171164"/>
                    <a:pt x="127826" y="171164"/>
                    <a:pt x="127826" y="170688"/>
                  </a:cubicBezTo>
                  <a:cubicBezTo>
                    <a:pt x="128302" y="170688"/>
                    <a:pt x="128302" y="171164"/>
                    <a:pt x="128302" y="171164"/>
                  </a:cubicBezTo>
                  <a:close/>
                  <a:moveTo>
                    <a:pt x="153448" y="144685"/>
                  </a:moveTo>
                  <a:lnTo>
                    <a:pt x="151162" y="146971"/>
                  </a:lnTo>
                  <a:cubicBezTo>
                    <a:pt x="150686" y="147447"/>
                    <a:pt x="150686" y="147923"/>
                    <a:pt x="150209" y="147923"/>
                  </a:cubicBezTo>
                  <a:cubicBezTo>
                    <a:pt x="149733" y="147923"/>
                    <a:pt x="149733" y="147447"/>
                    <a:pt x="149733" y="146971"/>
                  </a:cubicBezTo>
                  <a:cubicBezTo>
                    <a:pt x="149733" y="146018"/>
                    <a:pt x="149257" y="145637"/>
                    <a:pt x="148400" y="145637"/>
                  </a:cubicBezTo>
                  <a:cubicBezTo>
                    <a:pt x="147923" y="145637"/>
                    <a:pt x="147447" y="145637"/>
                    <a:pt x="147447" y="144685"/>
                  </a:cubicBezTo>
                  <a:lnTo>
                    <a:pt x="147447" y="143732"/>
                  </a:lnTo>
                  <a:cubicBezTo>
                    <a:pt x="147923" y="143256"/>
                    <a:pt x="148781" y="143256"/>
                    <a:pt x="149733" y="142399"/>
                  </a:cubicBezTo>
                  <a:cubicBezTo>
                    <a:pt x="149733" y="142399"/>
                    <a:pt x="150209" y="142399"/>
                    <a:pt x="150209" y="142875"/>
                  </a:cubicBezTo>
                  <a:cubicBezTo>
                    <a:pt x="151162" y="143827"/>
                    <a:pt x="151543" y="143827"/>
                    <a:pt x="152495" y="143827"/>
                  </a:cubicBezTo>
                  <a:cubicBezTo>
                    <a:pt x="152972" y="144209"/>
                    <a:pt x="153448" y="144209"/>
                    <a:pt x="153448" y="144685"/>
                  </a:cubicBezTo>
                  <a:close/>
                  <a:moveTo>
                    <a:pt x="156210" y="135445"/>
                  </a:moveTo>
                  <a:lnTo>
                    <a:pt x="156210" y="135922"/>
                  </a:lnTo>
                  <a:cubicBezTo>
                    <a:pt x="156210" y="137255"/>
                    <a:pt x="154877" y="138684"/>
                    <a:pt x="153448" y="138684"/>
                  </a:cubicBezTo>
                  <a:lnTo>
                    <a:pt x="152972" y="138684"/>
                  </a:lnTo>
                  <a:lnTo>
                    <a:pt x="152495" y="138208"/>
                  </a:lnTo>
                  <a:cubicBezTo>
                    <a:pt x="152495" y="138208"/>
                    <a:pt x="152495" y="137255"/>
                    <a:pt x="152972" y="137255"/>
                  </a:cubicBezTo>
                  <a:cubicBezTo>
                    <a:pt x="153924" y="137255"/>
                    <a:pt x="154305" y="136779"/>
                    <a:pt x="154305" y="135922"/>
                  </a:cubicBezTo>
                  <a:lnTo>
                    <a:pt x="154305" y="134969"/>
                  </a:lnTo>
                  <a:lnTo>
                    <a:pt x="154781" y="134969"/>
                  </a:lnTo>
                  <a:cubicBezTo>
                    <a:pt x="155258" y="135065"/>
                    <a:pt x="155734" y="135065"/>
                    <a:pt x="156210" y="135445"/>
                  </a:cubicBezTo>
                  <a:close/>
                  <a:moveTo>
                    <a:pt x="166688" y="128206"/>
                  </a:moveTo>
                  <a:cubicBezTo>
                    <a:pt x="166688" y="127730"/>
                    <a:pt x="167164" y="127730"/>
                    <a:pt x="167640" y="127730"/>
                  </a:cubicBezTo>
                  <a:cubicBezTo>
                    <a:pt x="167164" y="128683"/>
                    <a:pt x="166307" y="129540"/>
                    <a:pt x="166307" y="130969"/>
                  </a:cubicBezTo>
                  <a:cubicBezTo>
                    <a:pt x="165830" y="131445"/>
                    <a:pt x="165354" y="131921"/>
                    <a:pt x="165354" y="131445"/>
                  </a:cubicBezTo>
                  <a:lnTo>
                    <a:pt x="165354" y="130016"/>
                  </a:lnTo>
                  <a:cubicBezTo>
                    <a:pt x="165354" y="129540"/>
                    <a:pt x="165354" y="128683"/>
                    <a:pt x="166688" y="128206"/>
                  </a:cubicBezTo>
                  <a:close/>
                  <a:moveTo>
                    <a:pt x="168116" y="104870"/>
                  </a:moveTo>
                  <a:cubicBezTo>
                    <a:pt x="167640" y="104394"/>
                    <a:pt x="167640" y="103918"/>
                    <a:pt x="167640" y="103061"/>
                  </a:cubicBezTo>
                  <a:lnTo>
                    <a:pt x="167164" y="103061"/>
                  </a:lnTo>
                  <a:lnTo>
                    <a:pt x="167164" y="104013"/>
                  </a:lnTo>
                  <a:cubicBezTo>
                    <a:pt x="167164" y="104013"/>
                    <a:pt x="167164" y="104489"/>
                    <a:pt x="167640" y="104966"/>
                  </a:cubicBezTo>
                  <a:lnTo>
                    <a:pt x="167640" y="105442"/>
                  </a:lnTo>
                  <a:cubicBezTo>
                    <a:pt x="168116" y="105346"/>
                    <a:pt x="168116" y="104870"/>
                    <a:pt x="168116" y="104870"/>
                  </a:cubicBezTo>
                  <a:close/>
                  <a:moveTo>
                    <a:pt x="169926" y="92012"/>
                  </a:moveTo>
                  <a:lnTo>
                    <a:pt x="169926" y="92488"/>
                  </a:lnTo>
                  <a:cubicBezTo>
                    <a:pt x="169450" y="93440"/>
                    <a:pt x="168974" y="93440"/>
                    <a:pt x="168116" y="93821"/>
                  </a:cubicBezTo>
                  <a:cubicBezTo>
                    <a:pt x="168116" y="93345"/>
                    <a:pt x="167640" y="93345"/>
                    <a:pt x="167640" y="93345"/>
                  </a:cubicBezTo>
                  <a:lnTo>
                    <a:pt x="167640" y="92869"/>
                  </a:lnTo>
                  <a:lnTo>
                    <a:pt x="168974" y="91535"/>
                  </a:lnTo>
                  <a:cubicBezTo>
                    <a:pt x="168497" y="91154"/>
                    <a:pt x="169450" y="91630"/>
                    <a:pt x="169926" y="92012"/>
                  </a:cubicBezTo>
                  <a:close/>
                  <a:moveTo>
                    <a:pt x="178594" y="97536"/>
                  </a:moveTo>
                  <a:lnTo>
                    <a:pt x="178594" y="98012"/>
                  </a:lnTo>
                  <a:lnTo>
                    <a:pt x="177641" y="100774"/>
                  </a:lnTo>
                  <a:cubicBezTo>
                    <a:pt x="177165" y="101251"/>
                    <a:pt x="177165" y="102108"/>
                    <a:pt x="177165" y="102108"/>
                  </a:cubicBezTo>
                  <a:cubicBezTo>
                    <a:pt x="176689" y="103061"/>
                    <a:pt x="176689" y="103061"/>
                    <a:pt x="176689" y="103442"/>
                  </a:cubicBezTo>
                  <a:cubicBezTo>
                    <a:pt x="176689" y="104394"/>
                    <a:pt x="176689" y="104775"/>
                    <a:pt x="175355" y="104775"/>
                  </a:cubicBezTo>
                  <a:cubicBezTo>
                    <a:pt x="174879" y="104775"/>
                    <a:pt x="173546" y="103822"/>
                    <a:pt x="174022" y="103442"/>
                  </a:cubicBezTo>
                  <a:cubicBezTo>
                    <a:pt x="175355" y="102108"/>
                    <a:pt x="175355" y="100679"/>
                    <a:pt x="175355" y="99822"/>
                  </a:cubicBezTo>
                  <a:lnTo>
                    <a:pt x="175355" y="98489"/>
                  </a:lnTo>
                  <a:cubicBezTo>
                    <a:pt x="175355" y="98012"/>
                    <a:pt x="175355" y="97155"/>
                    <a:pt x="175832" y="96679"/>
                  </a:cubicBezTo>
                  <a:cubicBezTo>
                    <a:pt x="175832" y="95345"/>
                    <a:pt x="176308" y="93917"/>
                    <a:pt x="177165" y="93059"/>
                  </a:cubicBezTo>
                  <a:lnTo>
                    <a:pt x="177165" y="92107"/>
                  </a:lnTo>
                  <a:cubicBezTo>
                    <a:pt x="177165" y="91630"/>
                    <a:pt x="177165" y="91154"/>
                    <a:pt x="177641" y="91154"/>
                  </a:cubicBezTo>
                  <a:cubicBezTo>
                    <a:pt x="177641" y="90678"/>
                    <a:pt x="178117" y="91154"/>
                    <a:pt x="178117" y="91154"/>
                  </a:cubicBezTo>
                  <a:lnTo>
                    <a:pt x="178594" y="91154"/>
                  </a:lnTo>
                  <a:cubicBezTo>
                    <a:pt x="178594" y="91630"/>
                    <a:pt x="179070" y="92107"/>
                    <a:pt x="179070" y="92107"/>
                  </a:cubicBezTo>
                  <a:cubicBezTo>
                    <a:pt x="179070" y="92583"/>
                    <a:pt x="178594" y="92583"/>
                    <a:pt x="178594" y="92583"/>
                  </a:cubicBezTo>
                  <a:cubicBezTo>
                    <a:pt x="178594" y="93059"/>
                    <a:pt x="178117" y="93536"/>
                    <a:pt x="177641" y="94393"/>
                  </a:cubicBezTo>
                  <a:cubicBezTo>
                    <a:pt x="177641" y="94869"/>
                    <a:pt x="177165" y="94869"/>
                    <a:pt x="177165" y="95345"/>
                  </a:cubicBezTo>
                  <a:cubicBezTo>
                    <a:pt x="177165" y="95821"/>
                    <a:pt x="177641" y="95821"/>
                    <a:pt x="178117" y="96298"/>
                  </a:cubicBezTo>
                  <a:cubicBezTo>
                    <a:pt x="178594" y="96583"/>
                    <a:pt x="178594" y="97060"/>
                    <a:pt x="178594" y="97536"/>
                  </a:cubicBezTo>
                  <a:close/>
                  <a:moveTo>
                    <a:pt x="174022" y="65056"/>
                  </a:moveTo>
                  <a:cubicBezTo>
                    <a:pt x="174022" y="64579"/>
                    <a:pt x="174498" y="63722"/>
                    <a:pt x="174974" y="63722"/>
                  </a:cubicBezTo>
                  <a:lnTo>
                    <a:pt x="177260" y="63722"/>
                  </a:lnTo>
                  <a:cubicBezTo>
                    <a:pt x="176784" y="64198"/>
                    <a:pt x="176784" y="64675"/>
                    <a:pt x="176784" y="65056"/>
                  </a:cubicBezTo>
                  <a:cubicBezTo>
                    <a:pt x="177260" y="65056"/>
                    <a:pt x="177260" y="65056"/>
                    <a:pt x="177260" y="65532"/>
                  </a:cubicBezTo>
                  <a:cubicBezTo>
                    <a:pt x="177260" y="66008"/>
                    <a:pt x="176784" y="66484"/>
                    <a:pt x="176308" y="66484"/>
                  </a:cubicBezTo>
                  <a:cubicBezTo>
                    <a:pt x="175451" y="66484"/>
                    <a:pt x="174974" y="66008"/>
                    <a:pt x="174022" y="65056"/>
                  </a:cubicBezTo>
                  <a:close/>
                  <a:moveTo>
                    <a:pt x="179546" y="111252"/>
                  </a:moveTo>
                  <a:cubicBezTo>
                    <a:pt x="179546" y="111728"/>
                    <a:pt x="178594" y="112586"/>
                    <a:pt x="178213" y="112586"/>
                  </a:cubicBezTo>
                  <a:cubicBezTo>
                    <a:pt x="178213" y="111633"/>
                    <a:pt x="178689" y="111252"/>
                    <a:pt x="179165" y="110299"/>
                  </a:cubicBezTo>
                  <a:lnTo>
                    <a:pt x="179641" y="110776"/>
                  </a:lnTo>
                  <a:lnTo>
                    <a:pt x="179641" y="111252"/>
                  </a:lnTo>
                  <a:close/>
                  <a:moveTo>
                    <a:pt x="182309" y="105346"/>
                  </a:moveTo>
                  <a:cubicBezTo>
                    <a:pt x="181832" y="104870"/>
                    <a:pt x="181832" y="104394"/>
                    <a:pt x="181832" y="104013"/>
                  </a:cubicBezTo>
                  <a:cubicBezTo>
                    <a:pt x="181832" y="103632"/>
                    <a:pt x="181832" y="103061"/>
                    <a:pt x="182309" y="103061"/>
                  </a:cubicBezTo>
                  <a:cubicBezTo>
                    <a:pt x="182309" y="102584"/>
                    <a:pt x="182785" y="102584"/>
                    <a:pt x="182785" y="102584"/>
                  </a:cubicBezTo>
                  <a:cubicBezTo>
                    <a:pt x="183261" y="102584"/>
                    <a:pt x="183261" y="103061"/>
                    <a:pt x="183261" y="103061"/>
                  </a:cubicBezTo>
                  <a:cubicBezTo>
                    <a:pt x="183166" y="103918"/>
                    <a:pt x="183166" y="104870"/>
                    <a:pt x="182309" y="105346"/>
                  </a:cubicBezTo>
                  <a:cubicBezTo>
                    <a:pt x="182309" y="105823"/>
                    <a:pt x="182309" y="105823"/>
                    <a:pt x="181832" y="105823"/>
                  </a:cubicBezTo>
                  <a:cubicBezTo>
                    <a:pt x="181832" y="105346"/>
                    <a:pt x="181832" y="105346"/>
                    <a:pt x="182309" y="105346"/>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8" name="Freeform: Shape 18">
              <a:extLst>
                <a:ext uri="{FF2B5EF4-FFF2-40B4-BE49-F238E27FC236}">
                  <a16:creationId xmlns:a16="http://schemas.microsoft.com/office/drawing/2014/main" id="{70659DBE-0278-6112-E4CE-83D5D9F8F9EE}"/>
                </a:ext>
              </a:extLst>
            </p:cNvPr>
            <p:cNvSpPr/>
            <p:nvPr/>
          </p:nvSpPr>
          <p:spPr>
            <a:xfrm>
              <a:off x="4295203" y="1804987"/>
              <a:ext cx="152400" cy="419100"/>
            </a:xfrm>
            <a:custGeom>
              <a:avLst/>
              <a:gdLst>
                <a:gd name="connsiteX0" fmla="*/ 8382 w 152400"/>
                <a:gd name="connsiteY0" fmla="*/ 397764 h 419100"/>
                <a:gd name="connsiteX1" fmla="*/ 7430 w 152400"/>
                <a:gd name="connsiteY1" fmla="*/ 396812 h 419100"/>
                <a:gd name="connsiteX2" fmla="*/ 8382 w 152400"/>
                <a:gd name="connsiteY2" fmla="*/ 394525 h 419100"/>
                <a:gd name="connsiteX3" fmla="*/ 7906 w 152400"/>
                <a:gd name="connsiteY3" fmla="*/ 394049 h 419100"/>
                <a:gd name="connsiteX4" fmla="*/ 6096 w 152400"/>
                <a:gd name="connsiteY4" fmla="*/ 391287 h 419100"/>
                <a:gd name="connsiteX5" fmla="*/ 5620 w 152400"/>
                <a:gd name="connsiteY5" fmla="*/ 391287 h 419100"/>
                <a:gd name="connsiteX6" fmla="*/ 6096 w 152400"/>
                <a:gd name="connsiteY6" fmla="*/ 389477 h 419100"/>
                <a:gd name="connsiteX7" fmla="*/ 6096 w 152400"/>
                <a:gd name="connsiteY7" fmla="*/ 386239 h 419100"/>
                <a:gd name="connsiteX8" fmla="*/ 5144 w 152400"/>
                <a:gd name="connsiteY8" fmla="*/ 383476 h 419100"/>
                <a:gd name="connsiteX9" fmla="*/ 2381 w 152400"/>
                <a:gd name="connsiteY9" fmla="*/ 379381 h 419100"/>
                <a:gd name="connsiteX10" fmla="*/ 2858 w 152400"/>
                <a:gd name="connsiteY10" fmla="*/ 378047 h 419100"/>
                <a:gd name="connsiteX11" fmla="*/ 2381 w 152400"/>
                <a:gd name="connsiteY11" fmla="*/ 377571 h 419100"/>
                <a:gd name="connsiteX12" fmla="*/ 1429 w 152400"/>
                <a:gd name="connsiteY12" fmla="*/ 372999 h 419100"/>
                <a:gd name="connsiteX13" fmla="*/ 476 w 152400"/>
                <a:gd name="connsiteY13" fmla="*/ 371189 h 419100"/>
                <a:gd name="connsiteX14" fmla="*/ 476 w 152400"/>
                <a:gd name="connsiteY14" fmla="*/ 370713 h 419100"/>
                <a:gd name="connsiteX15" fmla="*/ 0 w 152400"/>
                <a:gd name="connsiteY15" fmla="*/ 362522 h 419100"/>
                <a:gd name="connsiteX16" fmla="*/ 1334 w 152400"/>
                <a:gd name="connsiteY16" fmla="*/ 339185 h 419100"/>
                <a:gd name="connsiteX17" fmla="*/ 2667 w 152400"/>
                <a:gd name="connsiteY17" fmla="*/ 336423 h 419100"/>
                <a:gd name="connsiteX18" fmla="*/ 3143 w 152400"/>
                <a:gd name="connsiteY18" fmla="*/ 333185 h 419100"/>
                <a:gd name="connsiteX19" fmla="*/ 4096 w 152400"/>
                <a:gd name="connsiteY19" fmla="*/ 332232 h 419100"/>
                <a:gd name="connsiteX20" fmla="*/ 3620 w 152400"/>
                <a:gd name="connsiteY20" fmla="*/ 331280 h 419100"/>
                <a:gd name="connsiteX21" fmla="*/ 4572 w 152400"/>
                <a:gd name="connsiteY21" fmla="*/ 327660 h 419100"/>
                <a:gd name="connsiteX22" fmla="*/ 3239 w 152400"/>
                <a:gd name="connsiteY22" fmla="*/ 325850 h 419100"/>
                <a:gd name="connsiteX23" fmla="*/ 3715 w 152400"/>
                <a:gd name="connsiteY23" fmla="*/ 324517 h 419100"/>
                <a:gd name="connsiteX24" fmla="*/ 3715 w 152400"/>
                <a:gd name="connsiteY24" fmla="*/ 323564 h 419100"/>
                <a:gd name="connsiteX25" fmla="*/ 4667 w 152400"/>
                <a:gd name="connsiteY25" fmla="*/ 320326 h 419100"/>
                <a:gd name="connsiteX26" fmla="*/ 3715 w 152400"/>
                <a:gd name="connsiteY26" fmla="*/ 318992 h 419100"/>
                <a:gd name="connsiteX27" fmla="*/ 3715 w 152400"/>
                <a:gd name="connsiteY27" fmla="*/ 317659 h 419100"/>
                <a:gd name="connsiteX28" fmla="*/ 5525 w 152400"/>
                <a:gd name="connsiteY28" fmla="*/ 314039 h 419100"/>
                <a:gd name="connsiteX29" fmla="*/ 5525 w 152400"/>
                <a:gd name="connsiteY29" fmla="*/ 313087 h 419100"/>
                <a:gd name="connsiteX30" fmla="*/ 6001 w 152400"/>
                <a:gd name="connsiteY30" fmla="*/ 311753 h 419100"/>
                <a:gd name="connsiteX31" fmla="*/ 6001 w 152400"/>
                <a:gd name="connsiteY31" fmla="*/ 308610 h 419100"/>
                <a:gd name="connsiteX32" fmla="*/ 6477 w 152400"/>
                <a:gd name="connsiteY32" fmla="*/ 303086 h 419100"/>
                <a:gd name="connsiteX33" fmla="*/ 6477 w 152400"/>
                <a:gd name="connsiteY33" fmla="*/ 301276 h 419100"/>
                <a:gd name="connsiteX34" fmla="*/ 6953 w 152400"/>
                <a:gd name="connsiteY34" fmla="*/ 300323 h 419100"/>
                <a:gd name="connsiteX35" fmla="*/ 6953 w 152400"/>
                <a:gd name="connsiteY35" fmla="*/ 299371 h 419100"/>
                <a:gd name="connsiteX36" fmla="*/ 6477 w 152400"/>
                <a:gd name="connsiteY36" fmla="*/ 298418 h 419100"/>
                <a:gd name="connsiteX37" fmla="*/ 7810 w 152400"/>
                <a:gd name="connsiteY37" fmla="*/ 293370 h 419100"/>
                <a:gd name="connsiteX38" fmla="*/ 7810 w 152400"/>
                <a:gd name="connsiteY38" fmla="*/ 292418 h 419100"/>
                <a:gd name="connsiteX39" fmla="*/ 9144 w 152400"/>
                <a:gd name="connsiteY39" fmla="*/ 289655 h 419100"/>
                <a:gd name="connsiteX40" fmla="*/ 9144 w 152400"/>
                <a:gd name="connsiteY40" fmla="*/ 285750 h 419100"/>
                <a:gd name="connsiteX41" fmla="*/ 9620 w 152400"/>
                <a:gd name="connsiteY41" fmla="*/ 284798 h 419100"/>
                <a:gd name="connsiteX42" fmla="*/ 10097 w 152400"/>
                <a:gd name="connsiteY42" fmla="*/ 284321 h 419100"/>
                <a:gd name="connsiteX43" fmla="*/ 9620 w 152400"/>
                <a:gd name="connsiteY43" fmla="*/ 282988 h 419100"/>
                <a:gd name="connsiteX44" fmla="*/ 10097 w 152400"/>
                <a:gd name="connsiteY44" fmla="*/ 280702 h 419100"/>
                <a:gd name="connsiteX45" fmla="*/ 11049 w 152400"/>
                <a:gd name="connsiteY45" fmla="*/ 278416 h 419100"/>
                <a:gd name="connsiteX46" fmla="*/ 11049 w 152400"/>
                <a:gd name="connsiteY46" fmla="*/ 277940 h 419100"/>
                <a:gd name="connsiteX47" fmla="*/ 10573 w 152400"/>
                <a:gd name="connsiteY47" fmla="*/ 276130 h 419100"/>
                <a:gd name="connsiteX48" fmla="*/ 10573 w 152400"/>
                <a:gd name="connsiteY48" fmla="*/ 275177 h 419100"/>
                <a:gd name="connsiteX49" fmla="*/ 11525 w 152400"/>
                <a:gd name="connsiteY49" fmla="*/ 273844 h 419100"/>
                <a:gd name="connsiteX50" fmla="*/ 12002 w 152400"/>
                <a:gd name="connsiteY50" fmla="*/ 273368 h 419100"/>
                <a:gd name="connsiteX51" fmla="*/ 11525 w 152400"/>
                <a:gd name="connsiteY51" fmla="*/ 272891 h 419100"/>
                <a:gd name="connsiteX52" fmla="*/ 12859 w 152400"/>
                <a:gd name="connsiteY52" fmla="*/ 269653 h 419100"/>
                <a:gd name="connsiteX53" fmla="*/ 12383 w 152400"/>
                <a:gd name="connsiteY53" fmla="*/ 269177 h 419100"/>
                <a:gd name="connsiteX54" fmla="*/ 12859 w 152400"/>
                <a:gd name="connsiteY54" fmla="*/ 266414 h 419100"/>
                <a:gd name="connsiteX55" fmla="*/ 12859 w 152400"/>
                <a:gd name="connsiteY55" fmla="*/ 265081 h 419100"/>
                <a:gd name="connsiteX56" fmla="*/ 14192 w 152400"/>
                <a:gd name="connsiteY56" fmla="*/ 259556 h 419100"/>
                <a:gd name="connsiteX57" fmla="*/ 14669 w 152400"/>
                <a:gd name="connsiteY57" fmla="*/ 259080 h 419100"/>
                <a:gd name="connsiteX58" fmla="*/ 14192 w 152400"/>
                <a:gd name="connsiteY58" fmla="*/ 258604 h 419100"/>
                <a:gd name="connsiteX59" fmla="*/ 15526 w 152400"/>
                <a:gd name="connsiteY59" fmla="*/ 255365 h 419100"/>
                <a:gd name="connsiteX60" fmla="*/ 16002 w 152400"/>
                <a:gd name="connsiteY60" fmla="*/ 252603 h 419100"/>
                <a:gd name="connsiteX61" fmla="*/ 16002 w 152400"/>
                <a:gd name="connsiteY61" fmla="*/ 252413 h 419100"/>
                <a:gd name="connsiteX62" fmla="*/ 15526 w 152400"/>
                <a:gd name="connsiteY62" fmla="*/ 251460 h 419100"/>
                <a:gd name="connsiteX63" fmla="*/ 16002 w 152400"/>
                <a:gd name="connsiteY63" fmla="*/ 250508 h 419100"/>
                <a:gd name="connsiteX64" fmla="*/ 18288 w 152400"/>
                <a:gd name="connsiteY64" fmla="*/ 247269 h 419100"/>
                <a:gd name="connsiteX65" fmla="*/ 17335 w 152400"/>
                <a:gd name="connsiteY65" fmla="*/ 244507 h 419100"/>
                <a:gd name="connsiteX66" fmla="*/ 17335 w 152400"/>
                <a:gd name="connsiteY66" fmla="*/ 243554 h 419100"/>
                <a:gd name="connsiteX67" fmla="*/ 19622 w 152400"/>
                <a:gd name="connsiteY67" fmla="*/ 238030 h 419100"/>
                <a:gd name="connsiteX68" fmla="*/ 20574 w 152400"/>
                <a:gd name="connsiteY68" fmla="*/ 234791 h 419100"/>
                <a:gd name="connsiteX69" fmla="*/ 20098 w 152400"/>
                <a:gd name="connsiteY69" fmla="*/ 234315 h 419100"/>
                <a:gd name="connsiteX70" fmla="*/ 21431 w 152400"/>
                <a:gd name="connsiteY70" fmla="*/ 231553 h 419100"/>
                <a:gd name="connsiteX71" fmla="*/ 22384 w 152400"/>
                <a:gd name="connsiteY71" fmla="*/ 226505 h 419100"/>
                <a:gd name="connsiteX72" fmla="*/ 22384 w 152400"/>
                <a:gd name="connsiteY72" fmla="*/ 224695 h 419100"/>
                <a:gd name="connsiteX73" fmla="*/ 23717 w 152400"/>
                <a:gd name="connsiteY73" fmla="*/ 219647 h 419100"/>
                <a:gd name="connsiteX74" fmla="*/ 24670 w 152400"/>
                <a:gd name="connsiteY74" fmla="*/ 216884 h 419100"/>
                <a:gd name="connsiteX75" fmla="*/ 25146 w 152400"/>
                <a:gd name="connsiteY75" fmla="*/ 214122 h 419100"/>
                <a:gd name="connsiteX76" fmla="*/ 26956 w 152400"/>
                <a:gd name="connsiteY76" fmla="*/ 209550 h 419100"/>
                <a:gd name="connsiteX77" fmla="*/ 26480 w 152400"/>
                <a:gd name="connsiteY77" fmla="*/ 208598 h 419100"/>
                <a:gd name="connsiteX78" fmla="*/ 26956 w 152400"/>
                <a:gd name="connsiteY78" fmla="*/ 205835 h 419100"/>
                <a:gd name="connsiteX79" fmla="*/ 26956 w 152400"/>
                <a:gd name="connsiteY79" fmla="*/ 204502 h 419100"/>
                <a:gd name="connsiteX80" fmla="*/ 27432 w 152400"/>
                <a:gd name="connsiteY80" fmla="*/ 204026 h 419100"/>
                <a:gd name="connsiteX81" fmla="*/ 26956 w 152400"/>
                <a:gd name="connsiteY81" fmla="*/ 202216 h 419100"/>
                <a:gd name="connsiteX82" fmla="*/ 28766 w 152400"/>
                <a:gd name="connsiteY82" fmla="*/ 200406 h 419100"/>
                <a:gd name="connsiteX83" fmla="*/ 28766 w 152400"/>
                <a:gd name="connsiteY83" fmla="*/ 197644 h 419100"/>
                <a:gd name="connsiteX84" fmla="*/ 30099 w 152400"/>
                <a:gd name="connsiteY84" fmla="*/ 195834 h 419100"/>
                <a:gd name="connsiteX85" fmla="*/ 29623 w 152400"/>
                <a:gd name="connsiteY85" fmla="*/ 194881 h 419100"/>
                <a:gd name="connsiteX86" fmla="*/ 29623 w 152400"/>
                <a:gd name="connsiteY86" fmla="*/ 193929 h 419100"/>
                <a:gd name="connsiteX87" fmla="*/ 30956 w 152400"/>
                <a:gd name="connsiteY87" fmla="*/ 190691 h 419100"/>
                <a:gd name="connsiteX88" fmla="*/ 31909 w 152400"/>
                <a:gd name="connsiteY88" fmla="*/ 189357 h 419100"/>
                <a:gd name="connsiteX89" fmla="*/ 32385 w 152400"/>
                <a:gd name="connsiteY89" fmla="*/ 188024 h 419100"/>
                <a:gd name="connsiteX90" fmla="*/ 31909 w 152400"/>
                <a:gd name="connsiteY90" fmla="*/ 187547 h 419100"/>
                <a:gd name="connsiteX91" fmla="*/ 31909 w 152400"/>
                <a:gd name="connsiteY91" fmla="*/ 186214 h 419100"/>
                <a:gd name="connsiteX92" fmla="*/ 33719 w 152400"/>
                <a:gd name="connsiteY92" fmla="*/ 183928 h 419100"/>
                <a:gd name="connsiteX93" fmla="*/ 33719 w 152400"/>
                <a:gd name="connsiteY93" fmla="*/ 182975 h 419100"/>
                <a:gd name="connsiteX94" fmla="*/ 33719 w 152400"/>
                <a:gd name="connsiteY94" fmla="*/ 180213 h 419100"/>
                <a:gd name="connsiteX95" fmla="*/ 34195 w 152400"/>
                <a:gd name="connsiteY95" fmla="*/ 178880 h 419100"/>
                <a:gd name="connsiteX96" fmla="*/ 35147 w 152400"/>
                <a:gd name="connsiteY96" fmla="*/ 176594 h 419100"/>
                <a:gd name="connsiteX97" fmla="*/ 35624 w 152400"/>
                <a:gd name="connsiteY97" fmla="*/ 173831 h 419100"/>
                <a:gd name="connsiteX98" fmla="*/ 36100 w 152400"/>
                <a:gd name="connsiteY98" fmla="*/ 170212 h 419100"/>
                <a:gd name="connsiteX99" fmla="*/ 37909 w 152400"/>
                <a:gd name="connsiteY99" fmla="*/ 167926 h 419100"/>
                <a:gd name="connsiteX100" fmla="*/ 38386 w 152400"/>
                <a:gd name="connsiteY100" fmla="*/ 162878 h 419100"/>
                <a:gd name="connsiteX101" fmla="*/ 38862 w 152400"/>
                <a:gd name="connsiteY101" fmla="*/ 159639 h 419100"/>
                <a:gd name="connsiteX102" fmla="*/ 39815 w 152400"/>
                <a:gd name="connsiteY102" fmla="*/ 157829 h 419100"/>
                <a:gd name="connsiteX103" fmla="*/ 39338 w 152400"/>
                <a:gd name="connsiteY103" fmla="*/ 156019 h 419100"/>
                <a:gd name="connsiteX104" fmla="*/ 39815 w 152400"/>
                <a:gd name="connsiteY104" fmla="*/ 155067 h 419100"/>
                <a:gd name="connsiteX105" fmla="*/ 41148 w 152400"/>
                <a:gd name="connsiteY105" fmla="*/ 153257 h 419100"/>
                <a:gd name="connsiteX106" fmla="*/ 42101 w 152400"/>
                <a:gd name="connsiteY106" fmla="*/ 147733 h 419100"/>
                <a:gd name="connsiteX107" fmla="*/ 43053 w 152400"/>
                <a:gd name="connsiteY107" fmla="*/ 144971 h 419100"/>
                <a:gd name="connsiteX108" fmla="*/ 44387 w 152400"/>
                <a:gd name="connsiteY108" fmla="*/ 139065 h 419100"/>
                <a:gd name="connsiteX109" fmla="*/ 45339 w 152400"/>
                <a:gd name="connsiteY109" fmla="*/ 137732 h 419100"/>
                <a:gd name="connsiteX110" fmla="*/ 47149 w 152400"/>
                <a:gd name="connsiteY110" fmla="*/ 134112 h 419100"/>
                <a:gd name="connsiteX111" fmla="*/ 47625 w 152400"/>
                <a:gd name="connsiteY111" fmla="*/ 132302 h 419100"/>
                <a:gd name="connsiteX112" fmla="*/ 47625 w 152400"/>
                <a:gd name="connsiteY112" fmla="*/ 131350 h 419100"/>
                <a:gd name="connsiteX113" fmla="*/ 49911 w 152400"/>
                <a:gd name="connsiteY113" fmla="*/ 124492 h 419100"/>
                <a:gd name="connsiteX114" fmla="*/ 50387 w 152400"/>
                <a:gd name="connsiteY114" fmla="*/ 124492 h 419100"/>
                <a:gd name="connsiteX115" fmla="*/ 50387 w 152400"/>
                <a:gd name="connsiteY115" fmla="*/ 124016 h 419100"/>
                <a:gd name="connsiteX116" fmla="*/ 51340 w 152400"/>
                <a:gd name="connsiteY116" fmla="*/ 122206 h 419100"/>
                <a:gd name="connsiteX117" fmla="*/ 51816 w 152400"/>
                <a:gd name="connsiteY117" fmla="*/ 118586 h 419100"/>
                <a:gd name="connsiteX118" fmla="*/ 53150 w 152400"/>
                <a:gd name="connsiteY118" fmla="*/ 118110 h 419100"/>
                <a:gd name="connsiteX119" fmla="*/ 52673 w 152400"/>
                <a:gd name="connsiteY119" fmla="*/ 116300 h 419100"/>
                <a:gd name="connsiteX120" fmla="*/ 53150 w 152400"/>
                <a:gd name="connsiteY120" fmla="*/ 113062 h 419100"/>
                <a:gd name="connsiteX121" fmla="*/ 54102 w 152400"/>
                <a:gd name="connsiteY121" fmla="*/ 108966 h 419100"/>
                <a:gd name="connsiteX122" fmla="*/ 55435 w 152400"/>
                <a:gd name="connsiteY122" fmla="*/ 105728 h 419100"/>
                <a:gd name="connsiteX123" fmla="*/ 55912 w 152400"/>
                <a:gd name="connsiteY123" fmla="*/ 104775 h 419100"/>
                <a:gd name="connsiteX124" fmla="*/ 57245 w 152400"/>
                <a:gd name="connsiteY124" fmla="*/ 100679 h 419100"/>
                <a:gd name="connsiteX125" fmla="*/ 57245 w 152400"/>
                <a:gd name="connsiteY125" fmla="*/ 99727 h 419100"/>
                <a:gd name="connsiteX126" fmla="*/ 58198 w 152400"/>
                <a:gd name="connsiteY126" fmla="*/ 97917 h 419100"/>
                <a:gd name="connsiteX127" fmla="*/ 58198 w 152400"/>
                <a:gd name="connsiteY127" fmla="*/ 96965 h 419100"/>
                <a:gd name="connsiteX128" fmla="*/ 59150 w 152400"/>
                <a:gd name="connsiteY128" fmla="*/ 93726 h 419100"/>
                <a:gd name="connsiteX129" fmla="*/ 60103 w 152400"/>
                <a:gd name="connsiteY129" fmla="*/ 93250 h 419100"/>
                <a:gd name="connsiteX130" fmla="*/ 59627 w 152400"/>
                <a:gd name="connsiteY130" fmla="*/ 92297 h 419100"/>
                <a:gd name="connsiteX131" fmla="*/ 61913 w 152400"/>
                <a:gd name="connsiteY131" fmla="*/ 90011 h 419100"/>
                <a:gd name="connsiteX132" fmla="*/ 60960 w 152400"/>
                <a:gd name="connsiteY132" fmla="*/ 88202 h 419100"/>
                <a:gd name="connsiteX133" fmla="*/ 61913 w 152400"/>
                <a:gd name="connsiteY133" fmla="*/ 87249 h 419100"/>
                <a:gd name="connsiteX134" fmla="*/ 65151 w 152400"/>
                <a:gd name="connsiteY134" fmla="*/ 75819 h 419100"/>
                <a:gd name="connsiteX135" fmla="*/ 65627 w 152400"/>
                <a:gd name="connsiteY135" fmla="*/ 75343 h 419100"/>
                <a:gd name="connsiteX136" fmla="*/ 66580 w 152400"/>
                <a:gd name="connsiteY136" fmla="*/ 73057 h 419100"/>
                <a:gd name="connsiteX137" fmla="*/ 66580 w 152400"/>
                <a:gd name="connsiteY137" fmla="*/ 73152 h 419100"/>
                <a:gd name="connsiteX138" fmla="*/ 68390 w 152400"/>
                <a:gd name="connsiteY138" fmla="*/ 69914 h 419100"/>
                <a:gd name="connsiteX139" fmla="*/ 68866 w 152400"/>
                <a:gd name="connsiteY139" fmla="*/ 67628 h 419100"/>
                <a:gd name="connsiteX140" fmla="*/ 68866 w 152400"/>
                <a:gd name="connsiteY140" fmla="*/ 67247 h 419100"/>
                <a:gd name="connsiteX141" fmla="*/ 71152 w 152400"/>
                <a:gd name="connsiteY141" fmla="*/ 61722 h 419100"/>
                <a:gd name="connsiteX142" fmla="*/ 71152 w 152400"/>
                <a:gd name="connsiteY142" fmla="*/ 61246 h 419100"/>
                <a:gd name="connsiteX143" fmla="*/ 72485 w 152400"/>
                <a:gd name="connsiteY143" fmla="*/ 58007 h 419100"/>
                <a:gd name="connsiteX144" fmla="*/ 73438 w 152400"/>
                <a:gd name="connsiteY144" fmla="*/ 56674 h 419100"/>
                <a:gd name="connsiteX145" fmla="*/ 73438 w 152400"/>
                <a:gd name="connsiteY145" fmla="*/ 55340 h 419100"/>
                <a:gd name="connsiteX146" fmla="*/ 73914 w 152400"/>
                <a:gd name="connsiteY146" fmla="*/ 54388 h 419100"/>
                <a:gd name="connsiteX147" fmla="*/ 77153 w 152400"/>
                <a:gd name="connsiteY147" fmla="*/ 47054 h 419100"/>
                <a:gd name="connsiteX148" fmla="*/ 79915 w 152400"/>
                <a:gd name="connsiteY148" fmla="*/ 37910 h 419100"/>
                <a:gd name="connsiteX149" fmla="*/ 79915 w 152400"/>
                <a:gd name="connsiteY149" fmla="*/ 37529 h 419100"/>
                <a:gd name="connsiteX150" fmla="*/ 82677 w 152400"/>
                <a:gd name="connsiteY150" fmla="*/ 32004 h 419100"/>
                <a:gd name="connsiteX151" fmla="*/ 85439 w 152400"/>
                <a:gd name="connsiteY151" fmla="*/ 26480 h 419100"/>
                <a:gd name="connsiteX152" fmla="*/ 85916 w 152400"/>
                <a:gd name="connsiteY152" fmla="*/ 25527 h 419100"/>
                <a:gd name="connsiteX153" fmla="*/ 86868 w 152400"/>
                <a:gd name="connsiteY153" fmla="*/ 22765 h 419100"/>
                <a:gd name="connsiteX154" fmla="*/ 87821 w 152400"/>
                <a:gd name="connsiteY154" fmla="*/ 20955 h 419100"/>
                <a:gd name="connsiteX155" fmla="*/ 87821 w 152400"/>
                <a:gd name="connsiteY155" fmla="*/ 19622 h 419100"/>
                <a:gd name="connsiteX156" fmla="*/ 89630 w 152400"/>
                <a:gd name="connsiteY156" fmla="*/ 16383 h 419100"/>
                <a:gd name="connsiteX157" fmla="*/ 92393 w 152400"/>
                <a:gd name="connsiteY157" fmla="*/ 12764 h 419100"/>
                <a:gd name="connsiteX158" fmla="*/ 95155 w 152400"/>
                <a:gd name="connsiteY158" fmla="*/ 9144 h 419100"/>
                <a:gd name="connsiteX159" fmla="*/ 99251 w 152400"/>
                <a:gd name="connsiteY159" fmla="*/ 5048 h 419100"/>
                <a:gd name="connsiteX160" fmla="*/ 101537 w 152400"/>
                <a:gd name="connsiteY160" fmla="*/ 2286 h 419100"/>
                <a:gd name="connsiteX161" fmla="*/ 103346 w 152400"/>
                <a:gd name="connsiteY161" fmla="*/ 1810 h 419100"/>
                <a:gd name="connsiteX162" fmla="*/ 108395 w 152400"/>
                <a:gd name="connsiteY162" fmla="*/ 476 h 419100"/>
                <a:gd name="connsiteX163" fmla="*/ 113157 w 152400"/>
                <a:gd name="connsiteY163" fmla="*/ 0 h 419100"/>
                <a:gd name="connsiteX164" fmla="*/ 115443 w 152400"/>
                <a:gd name="connsiteY164" fmla="*/ 476 h 419100"/>
                <a:gd name="connsiteX165" fmla="*/ 117253 w 152400"/>
                <a:gd name="connsiteY165" fmla="*/ 476 h 419100"/>
                <a:gd name="connsiteX166" fmla="*/ 120015 w 152400"/>
                <a:gd name="connsiteY166" fmla="*/ 1810 h 419100"/>
                <a:gd name="connsiteX167" fmla="*/ 122777 w 152400"/>
                <a:gd name="connsiteY167" fmla="*/ 4572 h 419100"/>
                <a:gd name="connsiteX168" fmla="*/ 126873 w 152400"/>
                <a:gd name="connsiteY168" fmla="*/ 7334 h 419100"/>
                <a:gd name="connsiteX169" fmla="*/ 129159 w 152400"/>
                <a:gd name="connsiteY169" fmla="*/ 9620 h 419100"/>
                <a:gd name="connsiteX170" fmla="*/ 130969 w 152400"/>
                <a:gd name="connsiteY170" fmla="*/ 13240 h 419100"/>
                <a:gd name="connsiteX171" fmla="*/ 131921 w 152400"/>
                <a:gd name="connsiteY171" fmla="*/ 15050 h 419100"/>
                <a:gd name="connsiteX172" fmla="*/ 134207 w 152400"/>
                <a:gd name="connsiteY172" fmla="*/ 18288 h 419100"/>
                <a:gd name="connsiteX173" fmla="*/ 134684 w 152400"/>
                <a:gd name="connsiteY173" fmla="*/ 19622 h 419100"/>
                <a:gd name="connsiteX174" fmla="*/ 135636 w 152400"/>
                <a:gd name="connsiteY174" fmla="*/ 20955 h 419100"/>
                <a:gd name="connsiteX175" fmla="*/ 136970 w 152400"/>
                <a:gd name="connsiteY175" fmla="*/ 25051 h 419100"/>
                <a:gd name="connsiteX176" fmla="*/ 136970 w 152400"/>
                <a:gd name="connsiteY176" fmla="*/ 32385 h 419100"/>
                <a:gd name="connsiteX177" fmla="*/ 137922 w 152400"/>
                <a:gd name="connsiteY177" fmla="*/ 36005 h 419100"/>
                <a:gd name="connsiteX178" fmla="*/ 139732 w 152400"/>
                <a:gd name="connsiteY178" fmla="*/ 41529 h 419100"/>
                <a:gd name="connsiteX179" fmla="*/ 139732 w 152400"/>
                <a:gd name="connsiteY179" fmla="*/ 43815 h 419100"/>
                <a:gd name="connsiteX180" fmla="*/ 139256 w 152400"/>
                <a:gd name="connsiteY180" fmla="*/ 44768 h 419100"/>
                <a:gd name="connsiteX181" fmla="*/ 140208 w 152400"/>
                <a:gd name="connsiteY181" fmla="*/ 47054 h 419100"/>
                <a:gd name="connsiteX182" fmla="*/ 139732 w 152400"/>
                <a:gd name="connsiteY182" fmla="*/ 49816 h 419100"/>
                <a:gd name="connsiteX183" fmla="*/ 140208 w 152400"/>
                <a:gd name="connsiteY183" fmla="*/ 53054 h 419100"/>
                <a:gd name="connsiteX184" fmla="*/ 141161 w 152400"/>
                <a:gd name="connsiteY184" fmla="*/ 56674 h 419100"/>
                <a:gd name="connsiteX185" fmla="*/ 141161 w 152400"/>
                <a:gd name="connsiteY185" fmla="*/ 57626 h 419100"/>
                <a:gd name="connsiteX186" fmla="*/ 140589 w 152400"/>
                <a:gd name="connsiteY186" fmla="*/ 61246 h 419100"/>
                <a:gd name="connsiteX187" fmla="*/ 140589 w 152400"/>
                <a:gd name="connsiteY187" fmla="*/ 63056 h 419100"/>
                <a:gd name="connsiteX188" fmla="*/ 141065 w 152400"/>
                <a:gd name="connsiteY188" fmla="*/ 64389 h 419100"/>
                <a:gd name="connsiteX189" fmla="*/ 140589 w 152400"/>
                <a:gd name="connsiteY189" fmla="*/ 66770 h 419100"/>
                <a:gd name="connsiteX190" fmla="*/ 140113 w 152400"/>
                <a:gd name="connsiteY190" fmla="*/ 69056 h 419100"/>
                <a:gd name="connsiteX191" fmla="*/ 138779 w 152400"/>
                <a:gd name="connsiteY191" fmla="*/ 70866 h 419100"/>
                <a:gd name="connsiteX192" fmla="*/ 139256 w 152400"/>
                <a:gd name="connsiteY192" fmla="*/ 72676 h 419100"/>
                <a:gd name="connsiteX193" fmla="*/ 139256 w 152400"/>
                <a:gd name="connsiteY193" fmla="*/ 74962 h 419100"/>
                <a:gd name="connsiteX194" fmla="*/ 136493 w 152400"/>
                <a:gd name="connsiteY194" fmla="*/ 77248 h 419100"/>
                <a:gd name="connsiteX195" fmla="*/ 137827 w 152400"/>
                <a:gd name="connsiteY195" fmla="*/ 78200 h 419100"/>
                <a:gd name="connsiteX196" fmla="*/ 137827 w 152400"/>
                <a:gd name="connsiteY196" fmla="*/ 79153 h 419100"/>
                <a:gd name="connsiteX197" fmla="*/ 137351 w 152400"/>
                <a:gd name="connsiteY197" fmla="*/ 79629 h 419100"/>
                <a:gd name="connsiteX198" fmla="*/ 138303 w 152400"/>
                <a:gd name="connsiteY198" fmla="*/ 80963 h 419100"/>
                <a:gd name="connsiteX199" fmla="*/ 138303 w 152400"/>
                <a:gd name="connsiteY199" fmla="*/ 81915 h 419100"/>
                <a:gd name="connsiteX200" fmla="*/ 136493 w 152400"/>
                <a:gd name="connsiteY200" fmla="*/ 84201 h 419100"/>
                <a:gd name="connsiteX201" fmla="*/ 137827 w 152400"/>
                <a:gd name="connsiteY201" fmla="*/ 86963 h 419100"/>
                <a:gd name="connsiteX202" fmla="*/ 138303 w 152400"/>
                <a:gd name="connsiteY202" fmla="*/ 86963 h 419100"/>
                <a:gd name="connsiteX203" fmla="*/ 138303 w 152400"/>
                <a:gd name="connsiteY203" fmla="*/ 91059 h 419100"/>
                <a:gd name="connsiteX204" fmla="*/ 134684 w 152400"/>
                <a:gd name="connsiteY204" fmla="*/ 96965 h 419100"/>
                <a:gd name="connsiteX205" fmla="*/ 135160 w 152400"/>
                <a:gd name="connsiteY205" fmla="*/ 97917 h 419100"/>
                <a:gd name="connsiteX206" fmla="*/ 134684 w 152400"/>
                <a:gd name="connsiteY206" fmla="*/ 98393 h 419100"/>
                <a:gd name="connsiteX207" fmla="*/ 133350 w 152400"/>
                <a:gd name="connsiteY207" fmla="*/ 99346 h 419100"/>
                <a:gd name="connsiteX208" fmla="*/ 133350 w 152400"/>
                <a:gd name="connsiteY208" fmla="*/ 100679 h 419100"/>
                <a:gd name="connsiteX209" fmla="*/ 131540 w 152400"/>
                <a:gd name="connsiteY209" fmla="*/ 102965 h 419100"/>
                <a:gd name="connsiteX210" fmla="*/ 131540 w 152400"/>
                <a:gd name="connsiteY210" fmla="*/ 103442 h 419100"/>
                <a:gd name="connsiteX211" fmla="*/ 131064 w 152400"/>
                <a:gd name="connsiteY211" fmla="*/ 106680 h 419100"/>
                <a:gd name="connsiteX212" fmla="*/ 130588 w 152400"/>
                <a:gd name="connsiteY212" fmla="*/ 108966 h 419100"/>
                <a:gd name="connsiteX213" fmla="*/ 130112 w 152400"/>
                <a:gd name="connsiteY213" fmla="*/ 110776 h 419100"/>
                <a:gd name="connsiteX214" fmla="*/ 127826 w 152400"/>
                <a:gd name="connsiteY214" fmla="*/ 114872 h 419100"/>
                <a:gd name="connsiteX215" fmla="*/ 127826 w 152400"/>
                <a:gd name="connsiteY215" fmla="*/ 115824 h 419100"/>
                <a:gd name="connsiteX216" fmla="*/ 127349 w 152400"/>
                <a:gd name="connsiteY216" fmla="*/ 117634 h 419100"/>
                <a:gd name="connsiteX217" fmla="*/ 126873 w 152400"/>
                <a:gd name="connsiteY217" fmla="*/ 118967 h 419100"/>
                <a:gd name="connsiteX218" fmla="*/ 127349 w 152400"/>
                <a:gd name="connsiteY218" fmla="*/ 120777 h 419100"/>
                <a:gd name="connsiteX219" fmla="*/ 127826 w 152400"/>
                <a:gd name="connsiteY219" fmla="*/ 121253 h 419100"/>
                <a:gd name="connsiteX220" fmla="*/ 127349 w 152400"/>
                <a:gd name="connsiteY220" fmla="*/ 121730 h 419100"/>
                <a:gd name="connsiteX221" fmla="*/ 126397 w 152400"/>
                <a:gd name="connsiteY221" fmla="*/ 124492 h 419100"/>
                <a:gd name="connsiteX222" fmla="*/ 126873 w 152400"/>
                <a:gd name="connsiteY222" fmla="*/ 124968 h 419100"/>
                <a:gd name="connsiteX223" fmla="*/ 127349 w 152400"/>
                <a:gd name="connsiteY223" fmla="*/ 124968 h 419100"/>
                <a:gd name="connsiteX224" fmla="*/ 126873 w 152400"/>
                <a:gd name="connsiteY224" fmla="*/ 126302 h 419100"/>
                <a:gd name="connsiteX225" fmla="*/ 126397 w 152400"/>
                <a:gd name="connsiteY225" fmla="*/ 127254 h 419100"/>
                <a:gd name="connsiteX226" fmla="*/ 125444 w 152400"/>
                <a:gd name="connsiteY226" fmla="*/ 128207 h 419100"/>
                <a:gd name="connsiteX227" fmla="*/ 125921 w 152400"/>
                <a:gd name="connsiteY227" fmla="*/ 128207 h 419100"/>
                <a:gd name="connsiteX228" fmla="*/ 124968 w 152400"/>
                <a:gd name="connsiteY228" fmla="*/ 131445 h 419100"/>
                <a:gd name="connsiteX229" fmla="*/ 124968 w 152400"/>
                <a:gd name="connsiteY229" fmla="*/ 132398 h 419100"/>
                <a:gd name="connsiteX230" fmla="*/ 122682 w 152400"/>
                <a:gd name="connsiteY230" fmla="*/ 133350 h 419100"/>
                <a:gd name="connsiteX231" fmla="*/ 121730 w 152400"/>
                <a:gd name="connsiteY231" fmla="*/ 134684 h 419100"/>
                <a:gd name="connsiteX232" fmla="*/ 123063 w 152400"/>
                <a:gd name="connsiteY232" fmla="*/ 136017 h 419100"/>
                <a:gd name="connsiteX233" fmla="*/ 124397 w 152400"/>
                <a:gd name="connsiteY233" fmla="*/ 136493 h 419100"/>
                <a:gd name="connsiteX234" fmla="*/ 123063 w 152400"/>
                <a:gd name="connsiteY234" fmla="*/ 136970 h 419100"/>
                <a:gd name="connsiteX235" fmla="*/ 120777 w 152400"/>
                <a:gd name="connsiteY235" fmla="*/ 139732 h 419100"/>
                <a:gd name="connsiteX236" fmla="*/ 119444 w 152400"/>
                <a:gd name="connsiteY236" fmla="*/ 142018 h 419100"/>
                <a:gd name="connsiteX237" fmla="*/ 118491 w 152400"/>
                <a:gd name="connsiteY237" fmla="*/ 145256 h 419100"/>
                <a:gd name="connsiteX238" fmla="*/ 118491 w 152400"/>
                <a:gd name="connsiteY238" fmla="*/ 145733 h 419100"/>
                <a:gd name="connsiteX239" fmla="*/ 118491 w 152400"/>
                <a:gd name="connsiteY239" fmla="*/ 146685 h 419100"/>
                <a:gd name="connsiteX240" fmla="*/ 118015 w 152400"/>
                <a:gd name="connsiteY240" fmla="*/ 146685 h 419100"/>
                <a:gd name="connsiteX241" fmla="*/ 116681 w 152400"/>
                <a:gd name="connsiteY241" fmla="*/ 148971 h 419100"/>
                <a:gd name="connsiteX242" fmla="*/ 116205 w 152400"/>
                <a:gd name="connsiteY242" fmla="*/ 151257 h 419100"/>
                <a:gd name="connsiteX243" fmla="*/ 116205 w 152400"/>
                <a:gd name="connsiteY243" fmla="*/ 151733 h 419100"/>
                <a:gd name="connsiteX244" fmla="*/ 116681 w 152400"/>
                <a:gd name="connsiteY244" fmla="*/ 151257 h 419100"/>
                <a:gd name="connsiteX245" fmla="*/ 118491 w 152400"/>
                <a:gd name="connsiteY245" fmla="*/ 148495 h 419100"/>
                <a:gd name="connsiteX246" fmla="*/ 118967 w 152400"/>
                <a:gd name="connsiteY246" fmla="*/ 148971 h 419100"/>
                <a:gd name="connsiteX247" fmla="*/ 118491 w 152400"/>
                <a:gd name="connsiteY247" fmla="*/ 149447 h 419100"/>
                <a:gd name="connsiteX248" fmla="*/ 117539 w 152400"/>
                <a:gd name="connsiteY248" fmla="*/ 153067 h 419100"/>
                <a:gd name="connsiteX249" fmla="*/ 116205 w 152400"/>
                <a:gd name="connsiteY249" fmla="*/ 154019 h 419100"/>
                <a:gd name="connsiteX250" fmla="*/ 111157 w 152400"/>
                <a:gd name="connsiteY250" fmla="*/ 154972 h 419100"/>
                <a:gd name="connsiteX251" fmla="*/ 110204 w 152400"/>
                <a:gd name="connsiteY251" fmla="*/ 155448 h 419100"/>
                <a:gd name="connsiteX252" fmla="*/ 108871 w 152400"/>
                <a:gd name="connsiteY252" fmla="*/ 159068 h 419100"/>
                <a:gd name="connsiteX253" fmla="*/ 108395 w 152400"/>
                <a:gd name="connsiteY253" fmla="*/ 160020 h 419100"/>
                <a:gd name="connsiteX254" fmla="*/ 110204 w 152400"/>
                <a:gd name="connsiteY254" fmla="*/ 161830 h 419100"/>
                <a:gd name="connsiteX255" fmla="*/ 111538 w 152400"/>
                <a:gd name="connsiteY255" fmla="*/ 161830 h 419100"/>
                <a:gd name="connsiteX256" fmla="*/ 111062 w 152400"/>
                <a:gd name="connsiteY256" fmla="*/ 162306 h 419100"/>
                <a:gd name="connsiteX257" fmla="*/ 111062 w 152400"/>
                <a:gd name="connsiteY257" fmla="*/ 162782 h 419100"/>
                <a:gd name="connsiteX258" fmla="*/ 110585 w 152400"/>
                <a:gd name="connsiteY258" fmla="*/ 163259 h 419100"/>
                <a:gd name="connsiteX259" fmla="*/ 112395 w 152400"/>
                <a:gd name="connsiteY259" fmla="*/ 163259 h 419100"/>
                <a:gd name="connsiteX260" fmla="*/ 112395 w 152400"/>
                <a:gd name="connsiteY260" fmla="*/ 164211 h 419100"/>
                <a:gd name="connsiteX261" fmla="*/ 111443 w 152400"/>
                <a:gd name="connsiteY261" fmla="*/ 165164 h 419100"/>
                <a:gd name="connsiteX262" fmla="*/ 110490 w 152400"/>
                <a:gd name="connsiteY262" fmla="*/ 165640 h 419100"/>
                <a:gd name="connsiteX263" fmla="*/ 110966 w 152400"/>
                <a:gd name="connsiteY263" fmla="*/ 166592 h 419100"/>
                <a:gd name="connsiteX264" fmla="*/ 110014 w 152400"/>
                <a:gd name="connsiteY264" fmla="*/ 167069 h 419100"/>
                <a:gd name="connsiteX265" fmla="*/ 108204 w 152400"/>
                <a:gd name="connsiteY265" fmla="*/ 168878 h 419100"/>
                <a:gd name="connsiteX266" fmla="*/ 107252 w 152400"/>
                <a:gd name="connsiteY266" fmla="*/ 168878 h 419100"/>
                <a:gd name="connsiteX267" fmla="*/ 104966 w 152400"/>
                <a:gd name="connsiteY267" fmla="*/ 169355 h 419100"/>
                <a:gd name="connsiteX268" fmla="*/ 104489 w 152400"/>
                <a:gd name="connsiteY268" fmla="*/ 169831 h 419100"/>
                <a:gd name="connsiteX269" fmla="*/ 104013 w 152400"/>
                <a:gd name="connsiteY269" fmla="*/ 171164 h 419100"/>
                <a:gd name="connsiteX270" fmla="*/ 104489 w 152400"/>
                <a:gd name="connsiteY270" fmla="*/ 171164 h 419100"/>
                <a:gd name="connsiteX271" fmla="*/ 105442 w 152400"/>
                <a:gd name="connsiteY271" fmla="*/ 172974 h 419100"/>
                <a:gd name="connsiteX272" fmla="*/ 104966 w 152400"/>
                <a:gd name="connsiteY272" fmla="*/ 173450 h 419100"/>
                <a:gd name="connsiteX273" fmla="*/ 104966 w 152400"/>
                <a:gd name="connsiteY273" fmla="*/ 173927 h 419100"/>
                <a:gd name="connsiteX274" fmla="*/ 105918 w 152400"/>
                <a:gd name="connsiteY274" fmla="*/ 174879 h 419100"/>
                <a:gd name="connsiteX275" fmla="*/ 104966 w 152400"/>
                <a:gd name="connsiteY275" fmla="*/ 176689 h 419100"/>
                <a:gd name="connsiteX276" fmla="*/ 104966 w 152400"/>
                <a:gd name="connsiteY276" fmla="*/ 177165 h 419100"/>
                <a:gd name="connsiteX277" fmla="*/ 106775 w 152400"/>
                <a:gd name="connsiteY277" fmla="*/ 177165 h 419100"/>
                <a:gd name="connsiteX278" fmla="*/ 106299 w 152400"/>
                <a:gd name="connsiteY278" fmla="*/ 177641 h 419100"/>
                <a:gd name="connsiteX279" fmla="*/ 104489 w 152400"/>
                <a:gd name="connsiteY279" fmla="*/ 179927 h 419100"/>
                <a:gd name="connsiteX280" fmla="*/ 103537 w 152400"/>
                <a:gd name="connsiteY280" fmla="*/ 181261 h 419100"/>
                <a:gd name="connsiteX281" fmla="*/ 103537 w 152400"/>
                <a:gd name="connsiteY281" fmla="*/ 182213 h 419100"/>
                <a:gd name="connsiteX282" fmla="*/ 102584 w 152400"/>
                <a:gd name="connsiteY282" fmla="*/ 183547 h 419100"/>
                <a:gd name="connsiteX283" fmla="*/ 103061 w 152400"/>
                <a:gd name="connsiteY283" fmla="*/ 184023 h 419100"/>
                <a:gd name="connsiteX284" fmla="*/ 101251 w 152400"/>
                <a:gd name="connsiteY284" fmla="*/ 184023 h 419100"/>
                <a:gd name="connsiteX285" fmla="*/ 100775 w 152400"/>
                <a:gd name="connsiteY285" fmla="*/ 185833 h 419100"/>
                <a:gd name="connsiteX286" fmla="*/ 100298 w 152400"/>
                <a:gd name="connsiteY286" fmla="*/ 187643 h 419100"/>
                <a:gd name="connsiteX287" fmla="*/ 100298 w 152400"/>
                <a:gd name="connsiteY287" fmla="*/ 188976 h 419100"/>
                <a:gd name="connsiteX288" fmla="*/ 99346 w 152400"/>
                <a:gd name="connsiteY288" fmla="*/ 189452 h 419100"/>
                <a:gd name="connsiteX289" fmla="*/ 98870 w 152400"/>
                <a:gd name="connsiteY289" fmla="*/ 188976 h 419100"/>
                <a:gd name="connsiteX290" fmla="*/ 97060 w 152400"/>
                <a:gd name="connsiteY290" fmla="*/ 186690 h 419100"/>
                <a:gd name="connsiteX291" fmla="*/ 96107 w 152400"/>
                <a:gd name="connsiteY291" fmla="*/ 186214 h 419100"/>
                <a:gd name="connsiteX292" fmla="*/ 95155 w 152400"/>
                <a:gd name="connsiteY292" fmla="*/ 188500 h 419100"/>
                <a:gd name="connsiteX293" fmla="*/ 95155 w 152400"/>
                <a:gd name="connsiteY293" fmla="*/ 188976 h 419100"/>
                <a:gd name="connsiteX294" fmla="*/ 96488 w 152400"/>
                <a:gd name="connsiteY294" fmla="*/ 190786 h 419100"/>
                <a:gd name="connsiteX295" fmla="*/ 95536 w 152400"/>
                <a:gd name="connsiteY295" fmla="*/ 191738 h 419100"/>
                <a:gd name="connsiteX296" fmla="*/ 95536 w 152400"/>
                <a:gd name="connsiteY296" fmla="*/ 193072 h 419100"/>
                <a:gd name="connsiteX297" fmla="*/ 96488 w 152400"/>
                <a:gd name="connsiteY297" fmla="*/ 193072 h 419100"/>
                <a:gd name="connsiteX298" fmla="*/ 96488 w 152400"/>
                <a:gd name="connsiteY298" fmla="*/ 193548 h 419100"/>
                <a:gd name="connsiteX299" fmla="*/ 94679 w 152400"/>
                <a:gd name="connsiteY299" fmla="*/ 194501 h 419100"/>
                <a:gd name="connsiteX300" fmla="*/ 91440 w 152400"/>
                <a:gd name="connsiteY300" fmla="*/ 197739 h 419100"/>
                <a:gd name="connsiteX301" fmla="*/ 91916 w 152400"/>
                <a:gd name="connsiteY301" fmla="*/ 197739 h 419100"/>
                <a:gd name="connsiteX302" fmla="*/ 94679 w 152400"/>
                <a:gd name="connsiteY302" fmla="*/ 196406 h 419100"/>
                <a:gd name="connsiteX303" fmla="*/ 96012 w 152400"/>
                <a:gd name="connsiteY303" fmla="*/ 196406 h 419100"/>
                <a:gd name="connsiteX304" fmla="*/ 95059 w 152400"/>
                <a:gd name="connsiteY304" fmla="*/ 197739 h 419100"/>
                <a:gd name="connsiteX305" fmla="*/ 94107 w 152400"/>
                <a:gd name="connsiteY305" fmla="*/ 198215 h 419100"/>
                <a:gd name="connsiteX306" fmla="*/ 92297 w 152400"/>
                <a:gd name="connsiteY306" fmla="*/ 200025 h 419100"/>
                <a:gd name="connsiteX307" fmla="*/ 92774 w 152400"/>
                <a:gd name="connsiteY307" fmla="*/ 200978 h 419100"/>
                <a:gd name="connsiteX308" fmla="*/ 91821 w 152400"/>
                <a:gd name="connsiteY308" fmla="*/ 201930 h 419100"/>
                <a:gd name="connsiteX309" fmla="*/ 92297 w 152400"/>
                <a:gd name="connsiteY309" fmla="*/ 203264 h 419100"/>
                <a:gd name="connsiteX310" fmla="*/ 92774 w 152400"/>
                <a:gd name="connsiteY310" fmla="*/ 204216 h 419100"/>
                <a:gd name="connsiteX311" fmla="*/ 92297 w 152400"/>
                <a:gd name="connsiteY311" fmla="*/ 204692 h 419100"/>
                <a:gd name="connsiteX312" fmla="*/ 91345 w 152400"/>
                <a:gd name="connsiteY312" fmla="*/ 205645 h 419100"/>
                <a:gd name="connsiteX313" fmla="*/ 90869 w 152400"/>
                <a:gd name="connsiteY313" fmla="*/ 206978 h 419100"/>
                <a:gd name="connsiteX314" fmla="*/ 89059 w 152400"/>
                <a:gd name="connsiteY314" fmla="*/ 207455 h 419100"/>
                <a:gd name="connsiteX315" fmla="*/ 87725 w 152400"/>
                <a:gd name="connsiteY315" fmla="*/ 206978 h 419100"/>
                <a:gd name="connsiteX316" fmla="*/ 85916 w 152400"/>
                <a:gd name="connsiteY316" fmla="*/ 207931 h 419100"/>
                <a:gd name="connsiteX317" fmla="*/ 84582 w 152400"/>
                <a:gd name="connsiteY317" fmla="*/ 208883 h 419100"/>
                <a:gd name="connsiteX318" fmla="*/ 86392 w 152400"/>
                <a:gd name="connsiteY318" fmla="*/ 210217 h 419100"/>
                <a:gd name="connsiteX319" fmla="*/ 86868 w 152400"/>
                <a:gd name="connsiteY319" fmla="*/ 208883 h 419100"/>
                <a:gd name="connsiteX320" fmla="*/ 88202 w 152400"/>
                <a:gd name="connsiteY320" fmla="*/ 210693 h 419100"/>
                <a:gd name="connsiteX321" fmla="*/ 86868 w 152400"/>
                <a:gd name="connsiteY321" fmla="*/ 212979 h 419100"/>
                <a:gd name="connsiteX322" fmla="*/ 86392 w 152400"/>
                <a:gd name="connsiteY322" fmla="*/ 214313 h 419100"/>
                <a:gd name="connsiteX323" fmla="*/ 85916 w 152400"/>
                <a:gd name="connsiteY323" fmla="*/ 216599 h 419100"/>
                <a:gd name="connsiteX324" fmla="*/ 84582 w 152400"/>
                <a:gd name="connsiteY324" fmla="*/ 217551 h 419100"/>
                <a:gd name="connsiteX325" fmla="*/ 85916 w 152400"/>
                <a:gd name="connsiteY325" fmla="*/ 218027 h 419100"/>
                <a:gd name="connsiteX326" fmla="*/ 85916 w 152400"/>
                <a:gd name="connsiteY326" fmla="*/ 218980 h 419100"/>
                <a:gd name="connsiteX327" fmla="*/ 84582 w 152400"/>
                <a:gd name="connsiteY327" fmla="*/ 219932 h 419100"/>
                <a:gd name="connsiteX328" fmla="*/ 83630 w 152400"/>
                <a:gd name="connsiteY328" fmla="*/ 220409 h 419100"/>
                <a:gd name="connsiteX329" fmla="*/ 82677 w 152400"/>
                <a:gd name="connsiteY329" fmla="*/ 221742 h 419100"/>
                <a:gd name="connsiteX330" fmla="*/ 81725 w 152400"/>
                <a:gd name="connsiteY330" fmla="*/ 223552 h 419100"/>
                <a:gd name="connsiteX331" fmla="*/ 81725 w 152400"/>
                <a:gd name="connsiteY331" fmla="*/ 226790 h 419100"/>
                <a:gd name="connsiteX332" fmla="*/ 79915 w 152400"/>
                <a:gd name="connsiteY332" fmla="*/ 228600 h 419100"/>
                <a:gd name="connsiteX333" fmla="*/ 81248 w 152400"/>
                <a:gd name="connsiteY333" fmla="*/ 230410 h 419100"/>
                <a:gd name="connsiteX334" fmla="*/ 79439 w 152400"/>
                <a:gd name="connsiteY334" fmla="*/ 230410 h 419100"/>
                <a:gd name="connsiteX335" fmla="*/ 77629 w 152400"/>
                <a:gd name="connsiteY335" fmla="*/ 231743 h 419100"/>
                <a:gd name="connsiteX336" fmla="*/ 78581 w 152400"/>
                <a:gd name="connsiteY336" fmla="*/ 232696 h 419100"/>
                <a:gd name="connsiteX337" fmla="*/ 77629 w 152400"/>
                <a:gd name="connsiteY337" fmla="*/ 234506 h 419100"/>
                <a:gd name="connsiteX338" fmla="*/ 77629 w 152400"/>
                <a:gd name="connsiteY338" fmla="*/ 235458 h 419100"/>
                <a:gd name="connsiteX339" fmla="*/ 77153 w 152400"/>
                <a:gd name="connsiteY339" fmla="*/ 237744 h 419100"/>
                <a:gd name="connsiteX340" fmla="*/ 74390 w 152400"/>
                <a:gd name="connsiteY340" fmla="*/ 241364 h 419100"/>
                <a:gd name="connsiteX341" fmla="*/ 74390 w 152400"/>
                <a:gd name="connsiteY341" fmla="*/ 243173 h 419100"/>
                <a:gd name="connsiteX342" fmla="*/ 73057 w 152400"/>
                <a:gd name="connsiteY342" fmla="*/ 244983 h 419100"/>
                <a:gd name="connsiteX343" fmla="*/ 72104 w 152400"/>
                <a:gd name="connsiteY343" fmla="*/ 248222 h 419100"/>
                <a:gd name="connsiteX344" fmla="*/ 69818 w 152400"/>
                <a:gd name="connsiteY344" fmla="*/ 251841 h 419100"/>
                <a:gd name="connsiteX345" fmla="*/ 69818 w 152400"/>
                <a:gd name="connsiteY345" fmla="*/ 253175 h 419100"/>
                <a:gd name="connsiteX346" fmla="*/ 66199 w 152400"/>
                <a:gd name="connsiteY346" fmla="*/ 255461 h 419100"/>
                <a:gd name="connsiteX347" fmla="*/ 65723 w 152400"/>
                <a:gd name="connsiteY347" fmla="*/ 256413 h 419100"/>
                <a:gd name="connsiteX348" fmla="*/ 65723 w 152400"/>
                <a:gd name="connsiteY348" fmla="*/ 257366 h 419100"/>
                <a:gd name="connsiteX349" fmla="*/ 33719 w 152400"/>
                <a:gd name="connsiteY349" fmla="*/ 320040 h 419100"/>
                <a:gd name="connsiteX350" fmla="*/ 33719 w 152400"/>
                <a:gd name="connsiteY350" fmla="*/ 320993 h 419100"/>
                <a:gd name="connsiteX351" fmla="*/ 31909 w 152400"/>
                <a:gd name="connsiteY351" fmla="*/ 325088 h 419100"/>
                <a:gd name="connsiteX352" fmla="*/ 31909 w 152400"/>
                <a:gd name="connsiteY352" fmla="*/ 326422 h 419100"/>
                <a:gd name="connsiteX353" fmla="*/ 32385 w 152400"/>
                <a:gd name="connsiteY353" fmla="*/ 327755 h 419100"/>
                <a:gd name="connsiteX354" fmla="*/ 31909 w 152400"/>
                <a:gd name="connsiteY354" fmla="*/ 328232 h 419100"/>
                <a:gd name="connsiteX355" fmla="*/ 31433 w 152400"/>
                <a:gd name="connsiteY355" fmla="*/ 329565 h 419100"/>
                <a:gd name="connsiteX356" fmla="*/ 28670 w 152400"/>
                <a:gd name="connsiteY356" fmla="*/ 332327 h 419100"/>
                <a:gd name="connsiteX357" fmla="*/ 31433 w 152400"/>
                <a:gd name="connsiteY357" fmla="*/ 334613 h 419100"/>
                <a:gd name="connsiteX358" fmla="*/ 31433 w 152400"/>
                <a:gd name="connsiteY358" fmla="*/ 335090 h 419100"/>
                <a:gd name="connsiteX359" fmla="*/ 31909 w 152400"/>
                <a:gd name="connsiteY359" fmla="*/ 336042 h 419100"/>
                <a:gd name="connsiteX360" fmla="*/ 31909 w 152400"/>
                <a:gd name="connsiteY360" fmla="*/ 342424 h 419100"/>
                <a:gd name="connsiteX361" fmla="*/ 31433 w 152400"/>
                <a:gd name="connsiteY361" fmla="*/ 345662 h 419100"/>
                <a:gd name="connsiteX362" fmla="*/ 31433 w 152400"/>
                <a:gd name="connsiteY362" fmla="*/ 350711 h 419100"/>
                <a:gd name="connsiteX363" fmla="*/ 33242 w 152400"/>
                <a:gd name="connsiteY363" fmla="*/ 352997 h 419100"/>
                <a:gd name="connsiteX364" fmla="*/ 32766 w 152400"/>
                <a:gd name="connsiteY364" fmla="*/ 358902 h 419100"/>
                <a:gd name="connsiteX365" fmla="*/ 33242 w 152400"/>
                <a:gd name="connsiteY365" fmla="*/ 360712 h 419100"/>
                <a:gd name="connsiteX366" fmla="*/ 32766 w 152400"/>
                <a:gd name="connsiteY366" fmla="*/ 361664 h 419100"/>
                <a:gd name="connsiteX367" fmla="*/ 33719 w 152400"/>
                <a:gd name="connsiteY367" fmla="*/ 363474 h 419100"/>
                <a:gd name="connsiteX368" fmla="*/ 33242 w 152400"/>
                <a:gd name="connsiteY368" fmla="*/ 364808 h 419100"/>
                <a:gd name="connsiteX369" fmla="*/ 33242 w 152400"/>
                <a:gd name="connsiteY369" fmla="*/ 367570 h 419100"/>
                <a:gd name="connsiteX370" fmla="*/ 33719 w 152400"/>
                <a:gd name="connsiteY370" fmla="*/ 368903 h 419100"/>
                <a:gd name="connsiteX371" fmla="*/ 32766 w 152400"/>
                <a:gd name="connsiteY371" fmla="*/ 371189 h 419100"/>
                <a:gd name="connsiteX372" fmla="*/ 33719 w 152400"/>
                <a:gd name="connsiteY372" fmla="*/ 371189 h 419100"/>
                <a:gd name="connsiteX373" fmla="*/ 34195 w 152400"/>
                <a:gd name="connsiteY373" fmla="*/ 372999 h 419100"/>
                <a:gd name="connsiteX374" fmla="*/ 33719 w 152400"/>
                <a:gd name="connsiteY374" fmla="*/ 373951 h 419100"/>
                <a:gd name="connsiteX375" fmla="*/ 34195 w 152400"/>
                <a:gd name="connsiteY375" fmla="*/ 375761 h 419100"/>
                <a:gd name="connsiteX376" fmla="*/ 34195 w 152400"/>
                <a:gd name="connsiteY376" fmla="*/ 376238 h 419100"/>
                <a:gd name="connsiteX377" fmla="*/ 35147 w 152400"/>
                <a:gd name="connsiteY377" fmla="*/ 379000 h 419100"/>
                <a:gd name="connsiteX378" fmla="*/ 35147 w 152400"/>
                <a:gd name="connsiteY378" fmla="*/ 379952 h 419100"/>
                <a:gd name="connsiteX379" fmla="*/ 36481 w 152400"/>
                <a:gd name="connsiteY379" fmla="*/ 383572 h 419100"/>
                <a:gd name="connsiteX380" fmla="*/ 36481 w 152400"/>
                <a:gd name="connsiteY380" fmla="*/ 384524 h 419100"/>
                <a:gd name="connsiteX381" fmla="*/ 37433 w 152400"/>
                <a:gd name="connsiteY381" fmla="*/ 386810 h 419100"/>
                <a:gd name="connsiteX382" fmla="*/ 62579 w 152400"/>
                <a:gd name="connsiteY382" fmla="*/ 400050 h 419100"/>
                <a:gd name="connsiteX383" fmla="*/ 69437 w 152400"/>
                <a:gd name="connsiteY383" fmla="*/ 399098 h 419100"/>
                <a:gd name="connsiteX384" fmla="*/ 152686 w 152400"/>
                <a:gd name="connsiteY384" fmla="*/ 300800 h 419100"/>
                <a:gd name="connsiteX385" fmla="*/ 154972 w 152400"/>
                <a:gd name="connsiteY385" fmla="*/ 298990 h 419100"/>
                <a:gd name="connsiteX386" fmla="*/ 156305 w 152400"/>
                <a:gd name="connsiteY386" fmla="*/ 300800 h 419100"/>
                <a:gd name="connsiteX387" fmla="*/ 55245 w 152400"/>
                <a:gd name="connsiteY387" fmla="*/ 424720 h 419100"/>
                <a:gd name="connsiteX388" fmla="*/ 53435 w 152400"/>
                <a:gd name="connsiteY388" fmla="*/ 424720 h 419100"/>
                <a:gd name="connsiteX389" fmla="*/ 8192 w 152400"/>
                <a:gd name="connsiteY389" fmla="*/ 401860 h 419100"/>
                <a:gd name="connsiteX390" fmla="*/ 8382 w 152400"/>
                <a:gd name="connsiteY390" fmla="*/ 397764 h 419100"/>
                <a:gd name="connsiteX391" fmla="*/ 99441 w 152400"/>
                <a:gd name="connsiteY391" fmla="*/ 50768 h 419100"/>
                <a:gd name="connsiteX392" fmla="*/ 98489 w 152400"/>
                <a:gd name="connsiteY392" fmla="*/ 51245 h 419100"/>
                <a:gd name="connsiteX393" fmla="*/ 97536 w 152400"/>
                <a:gd name="connsiteY393" fmla="*/ 52197 h 419100"/>
                <a:gd name="connsiteX394" fmla="*/ 98012 w 152400"/>
                <a:gd name="connsiteY394" fmla="*/ 52673 h 419100"/>
                <a:gd name="connsiteX395" fmla="*/ 99822 w 152400"/>
                <a:gd name="connsiteY395" fmla="*/ 53150 h 419100"/>
                <a:gd name="connsiteX396" fmla="*/ 97060 w 152400"/>
                <a:gd name="connsiteY396" fmla="*/ 55912 h 419100"/>
                <a:gd name="connsiteX397" fmla="*/ 95726 w 152400"/>
                <a:gd name="connsiteY397" fmla="*/ 58198 h 419100"/>
                <a:gd name="connsiteX398" fmla="*/ 95726 w 152400"/>
                <a:gd name="connsiteY398" fmla="*/ 58674 h 419100"/>
                <a:gd name="connsiteX399" fmla="*/ 95250 w 152400"/>
                <a:gd name="connsiteY399" fmla="*/ 60484 h 419100"/>
                <a:gd name="connsiteX400" fmla="*/ 92964 w 152400"/>
                <a:gd name="connsiteY400" fmla="*/ 61436 h 419100"/>
                <a:gd name="connsiteX401" fmla="*/ 92964 w 152400"/>
                <a:gd name="connsiteY401" fmla="*/ 62389 h 419100"/>
                <a:gd name="connsiteX402" fmla="*/ 93440 w 152400"/>
                <a:gd name="connsiteY402" fmla="*/ 63341 h 419100"/>
                <a:gd name="connsiteX403" fmla="*/ 95250 w 152400"/>
                <a:gd name="connsiteY403" fmla="*/ 64675 h 419100"/>
                <a:gd name="connsiteX404" fmla="*/ 95726 w 152400"/>
                <a:gd name="connsiteY404" fmla="*/ 65151 h 419100"/>
                <a:gd name="connsiteX405" fmla="*/ 95250 w 152400"/>
                <a:gd name="connsiteY405" fmla="*/ 65151 h 419100"/>
                <a:gd name="connsiteX406" fmla="*/ 92964 w 152400"/>
                <a:gd name="connsiteY406" fmla="*/ 65627 h 419100"/>
                <a:gd name="connsiteX407" fmla="*/ 92964 w 152400"/>
                <a:gd name="connsiteY407" fmla="*/ 66580 h 419100"/>
                <a:gd name="connsiteX408" fmla="*/ 92012 w 152400"/>
                <a:gd name="connsiteY408" fmla="*/ 68390 h 419100"/>
                <a:gd name="connsiteX409" fmla="*/ 91535 w 152400"/>
                <a:gd name="connsiteY409" fmla="*/ 68390 h 419100"/>
                <a:gd name="connsiteX410" fmla="*/ 89726 w 152400"/>
                <a:gd name="connsiteY410" fmla="*/ 71628 h 419100"/>
                <a:gd name="connsiteX411" fmla="*/ 89249 w 152400"/>
                <a:gd name="connsiteY411" fmla="*/ 73914 h 419100"/>
                <a:gd name="connsiteX412" fmla="*/ 89249 w 152400"/>
                <a:gd name="connsiteY412" fmla="*/ 74390 h 419100"/>
                <a:gd name="connsiteX413" fmla="*/ 91059 w 152400"/>
                <a:gd name="connsiteY413" fmla="*/ 73914 h 419100"/>
                <a:gd name="connsiteX414" fmla="*/ 92869 w 152400"/>
                <a:gd name="connsiteY414" fmla="*/ 73914 h 419100"/>
                <a:gd name="connsiteX415" fmla="*/ 92869 w 152400"/>
                <a:gd name="connsiteY415" fmla="*/ 74390 h 419100"/>
                <a:gd name="connsiteX416" fmla="*/ 91916 w 152400"/>
                <a:gd name="connsiteY416" fmla="*/ 74867 h 419100"/>
                <a:gd name="connsiteX417" fmla="*/ 91440 w 152400"/>
                <a:gd name="connsiteY417" fmla="*/ 76676 h 419100"/>
                <a:gd name="connsiteX418" fmla="*/ 91440 w 152400"/>
                <a:gd name="connsiteY418" fmla="*/ 77153 h 419100"/>
                <a:gd name="connsiteX419" fmla="*/ 90964 w 152400"/>
                <a:gd name="connsiteY419" fmla="*/ 79439 h 419100"/>
                <a:gd name="connsiteX420" fmla="*/ 90488 w 152400"/>
                <a:gd name="connsiteY420" fmla="*/ 83534 h 419100"/>
                <a:gd name="connsiteX421" fmla="*/ 89535 w 152400"/>
                <a:gd name="connsiteY421" fmla="*/ 85344 h 419100"/>
                <a:gd name="connsiteX422" fmla="*/ 90011 w 152400"/>
                <a:gd name="connsiteY422" fmla="*/ 86678 h 419100"/>
                <a:gd name="connsiteX423" fmla="*/ 88678 w 152400"/>
                <a:gd name="connsiteY423" fmla="*/ 87630 h 419100"/>
                <a:gd name="connsiteX424" fmla="*/ 88202 w 152400"/>
                <a:gd name="connsiteY424" fmla="*/ 89440 h 419100"/>
                <a:gd name="connsiteX425" fmla="*/ 87725 w 152400"/>
                <a:gd name="connsiteY425" fmla="*/ 91726 h 419100"/>
                <a:gd name="connsiteX426" fmla="*/ 88202 w 152400"/>
                <a:gd name="connsiteY426" fmla="*/ 94488 h 419100"/>
                <a:gd name="connsiteX427" fmla="*/ 87725 w 152400"/>
                <a:gd name="connsiteY427" fmla="*/ 97727 h 419100"/>
                <a:gd name="connsiteX428" fmla="*/ 86773 w 152400"/>
                <a:gd name="connsiteY428" fmla="*/ 97727 h 419100"/>
                <a:gd name="connsiteX429" fmla="*/ 85820 w 152400"/>
                <a:gd name="connsiteY429" fmla="*/ 100489 h 419100"/>
                <a:gd name="connsiteX430" fmla="*/ 85820 w 152400"/>
                <a:gd name="connsiteY430" fmla="*/ 100965 h 419100"/>
                <a:gd name="connsiteX431" fmla="*/ 74867 w 152400"/>
                <a:gd name="connsiteY431" fmla="*/ 122492 h 419100"/>
                <a:gd name="connsiteX432" fmla="*/ 75819 w 152400"/>
                <a:gd name="connsiteY432" fmla="*/ 127064 h 419100"/>
                <a:gd name="connsiteX433" fmla="*/ 75819 w 152400"/>
                <a:gd name="connsiteY433" fmla="*/ 128873 h 419100"/>
                <a:gd name="connsiteX434" fmla="*/ 74486 w 152400"/>
                <a:gd name="connsiteY434" fmla="*/ 135255 h 419100"/>
                <a:gd name="connsiteX435" fmla="*/ 74486 w 152400"/>
                <a:gd name="connsiteY435" fmla="*/ 139351 h 419100"/>
                <a:gd name="connsiteX436" fmla="*/ 74009 w 152400"/>
                <a:gd name="connsiteY436" fmla="*/ 139827 h 419100"/>
                <a:gd name="connsiteX437" fmla="*/ 70771 w 152400"/>
                <a:gd name="connsiteY437" fmla="*/ 145733 h 419100"/>
                <a:gd name="connsiteX438" fmla="*/ 69437 w 152400"/>
                <a:gd name="connsiteY438" fmla="*/ 151257 h 419100"/>
                <a:gd name="connsiteX439" fmla="*/ 66675 w 152400"/>
                <a:gd name="connsiteY439" fmla="*/ 151257 h 419100"/>
                <a:gd name="connsiteX440" fmla="*/ 66675 w 152400"/>
                <a:gd name="connsiteY440" fmla="*/ 153543 h 419100"/>
                <a:gd name="connsiteX441" fmla="*/ 68009 w 152400"/>
                <a:gd name="connsiteY441" fmla="*/ 153543 h 419100"/>
                <a:gd name="connsiteX442" fmla="*/ 68485 w 152400"/>
                <a:gd name="connsiteY442" fmla="*/ 154877 h 419100"/>
                <a:gd name="connsiteX443" fmla="*/ 67532 w 152400"/>
                <a:gd name="connsiteY443" fmla="*/ 156686 h 419100"/>
                <a:gd name="connsiteX444" fmla="*/ 66580 w 152400"/>
                <a:gd name="connsiteY444" fmla="*/ 158020 h 419100"/>
                <a:gd name="connsiteX445" fmla="*/ 66104 w 152400"/>
                <a:gd name="connsiteY445" fmla="*/ 158496 h 419100"/>
                <a:gd name="connsiteX446" fmla="*/ 64770 w 152400"/>
                <a:gd name="connsiteY446" fmla="*/ 161258 h 419100"/>
                <a:gd name="connsiteX447" fmla="*/ 64294 w 152400"/>
                <a:gd name="connsiteY447" fmla="*/ 162211 h 419100"/>
                <a:gd name="connsiteX448" fmla="*/ 63818 w 152400"/>
                <a:gd name="connsiteY448" fmla="*/ 164021 h 419100"/>
                <a:gd name="connsiteX449" fmla="*/ 63818 w 152400"/>
                <a:gd name="connsiteY449" fmla="*/ 164973 h 419100"/>
                <a:gd name="connsiteX450" fmla="*/ 65627 w 152400"/>
                <a:gd name="connsiteY450" fmla="*/ 165449 h 419100"/>
                <a:gd name="connsiteX451" fmla="*/ 62865 w 152400"/>
                <a:gd name="connsiteY451" fmla="*/ 175927 h 419100"/>
                <a:gd name="connsiteX452" fmla="*/ 62865 w 152400"/>
                <a:gd name="connsiteY452" fmla="*/ 177260 h 419100"/>
                <a:gd name="connsiteX453" fmla="*/ 61532 w 152400"/>
                <a:gd name="connsiteY453" fmla="*/ 181832 h 419100"/>
                <a:gd name="connsiteX454" fmla="*/ 61532 w 152400"/>
                <a:gd name="connsiteY454" fmla="*/ 182309 h 419100"/>
                <a:gd name="connsiteX455" fmla="*/ 59722 w 152400"/>
                <a:gd name="connsiteY455" fmla="*/ 186404 h 419100"/>
                <a:gd name="connsiteX456" fmla="*/ 59722 w 152400"/>
                <a:gd name="connsiteY456" fmla="*/ 188214 h 419100"/>
                <a:gd name="connsiteX457" fmla="*/ 58388 w 152400"/>
                <a:gd name="connsiteY457" fmla="*/ 193739 h 419100"/>
                <a:gd name="connsiteX458" fmla="*/ 57436 w 152400"/>
                <a:gd name="connsiteY458" fmla="*/ 194215 h 419100"/>
                <a:gd name="connsiteX459" fmla="*/ 57436 w 152400"/>
                <a:gd name="connsiteY459" fmla="*/ 193262 h 419100"/>
                <a:gd name="connsiteX460" fmla="*/ 56483 w 152400"/>
                <a:gd name="connsiteY460" fmla="*/ 193262 h 419100"/>
                <a:gd name="connsiteX461" fmla="*/ 55531 w 152400"/>
                <a:gd name="connsiteY461" fmla="*/ 194596 h 419100"/>
                <a:gd name="connsiteX462" fmla="*/ 55531 w 152400"/>
                <a:gd name="connsiteY462" fmla="*/ 195548 h 419100"/>
                <a:gd name="connsiteX463" fmla="*/ 56483 w 152400"/>
                <a:gd name="connsiteY463" fmla="*/ 195548 h 419100"/>
                <a:gd name="connsiteX464" fmla="*/ 56959 w 152400"/>
                <a:gd name="connsiteY464" fmla="*/ 197358 h 419100"/>
                <a:gd name="connsiteX465" fmla="*/ 56007 w 152400"/>
                <a:gd name="connsiteY465" fmla="*/ 198692 h 419100"/>
                <a:gd name="connsiteX466" fmla="*/ 56959 w 152400"/>
                <a:gd name="connsiteY466" fmla="*/ 200025 h 419100"/>
                <a:gd name="connsiteX467" fmla="*/ 53721 w 152400"/>
                <a:gd name="connsiteY467" fmla="*/ 207836 h 419100"/>
                <a:gd name="connsiteX468" fmla="*/ 53721 w 152400"/>
                <a:gd name="connsiteY468" fmla="*/ 209169 h 419100"/>
                <a:gd name="connsiteX469" fmla="*/ 53721 w 152400"/>
                <a:gd name="connsiteY469" fmla="*/ 209645 h 419100"/>
                <a:gd name="connsiteX470" fmla="*/ 51911 w 152400"/>
                <a:gd name="connsiteY470" fmla="*/ 212408 h 419100"/>
                <a:gd name="connsiteX471" fmla="*/ 51911 w 152400"/>
                <a:gd name="connsiteY471" fmla="*/ 214217 h 419100"/>
                <a:gd name="connsiteX472" fmla="*/ 51435 w 152400"/>
                <a:gd name="connsiteY472" fmla="*/ 218313 h 419100"/>
                <a:gd name="connsiteX473" fmla="*/ 51435 w 152400"/>
                <a:gd name="connsiteY473" fmla="*/ 218789 h 419100"/>
                <a:gd name="connsiteX474" fmla="*/ 49149 w 152400"/>
                <a:gd name="connsiteY474" fmla="*/ 225647 h 419100"/>
                <a:gd name="connsiteX475" fmla="*/ 49149 w 152400"/>
                <a:gd name="connsiteY475" fmla="*/ 226981 h 419100"/>
                <a:gd name="connsiteX476" fmla="*/ 48673 w 152400"/>
                <a:gd name="connsiteY476" fmla="*/ 230219 h 419100"/>
                <a:gd name="connsiteX477" fmla="*/ 47339 w 152400"/>
                <a:gd name="connsiteY477" fmla="*/ 236125 h 419100"/>
                <a:gd name="connsiteX478" fmla="*/ 46387 w 152400"/>
                <a:gd name="connsiteY478" fmla="*/ 237077 h 419100"/>
                <a:gd name="connsiteX479" fmla="*/ 46387 w 152400"/>
                <a:gd name="connsiteY479" fmla="*/ 238887 h 419100"/>
                <a:gd name="connsiteX480" fmla="*/ 45053 w 152400"/>
                <a:gd name="connsiteY480" fmla="*/ 240221 h 419100"/>
                <a:gd name="connsiteX481" fmla="*/ 45053 w 152400"/>
                <a:gd name="connsiteY481" fmla="*/ 246602 h 419100"/>
                <a:gd name="connsiteX482" fmla="*/ 44577 w 152400"/>
                <a:gd name="connsiteY482" fmla="*/ 248888 h 419100"/>
                <a:gd name="connsiteX483" fmla="*/ 44101 w 152400"/>
                <a:gd name="connsiteY483" fmla="*/ 250222 h 419100"/>
                <a:gd name="connsiteX484" fmla="*/ 43625 w 152400"/>
                <a:gd name="connsiteY484" fmla="*/ 251555 h 419100"/>
                <a:gd name="connsiteX485" fmla="*/ 44101 w 152400"/>
                <a:gd name="connsiteY485" fmla="*/ 253841 h 419100"/>
                <a:gd name="connsiteX486" fmla="*/ 44577 w 152400"/>
                <a:gd name="connsiteY486" fmla="*/ 254318 h 419100"/>
                <a:gd name="connsiteX487" fmla="*/ 45053 w 152400"/>
                <a:gd name="connsiteY487" fmla="*/ 253841 h 419100"/>
                <a:gd name="connsiteX488" fmla="*/ 46387 w 152400"/>
                <a:gd name="connsiteY488" fmla="*/ 250222 h 419100"/>
                <a:gd name="connsiteX489" fmla="*/ 46863 w 152400"/>
                <a:gd name="connsiteY489" fmla="*/ 249746 h 419100"/>
                <a:gd name="connsiteX490" fmla="*/ 48197 w 152400"/>
                <a:gd name="connsiteY490" fmla="*/ 247460 h 419100"/>
                <a:gd name="connsiteX491" fmla="*/ 50006 w 152400"/>
                <a:gd name="connsiteY491" fmla="*/ 243840 h 419100"/>
                <a:gd name="connsiteX492" fmla="*/ 53245 w 152400"/>
                <a:gd name="connsiteY492" fmla="*/ 238792 h 419100"/>
                <a:gd name="connsiteX493" fmla="*/ 53721 w 152400"/>
                <a:gd name="connsiteY493" fmla="*/ 237839 h 419100"/>
                <a:gd name="connsiteX494" fmla="*/ 55055 w 152400"/>
                <a:gd name="connsiteY494" fmla="*/ 236887 h 419100"/>
                <a:gd name="connsiteX495" fmla="*/ 57817 w 152400"/>
                <a:gd name="connsiteY495" fmla="*/ 229553 h 419100"/>
                <a:gd name="connsiteX496" fmla="*/ 60103 w 152400"/>
                <a:gd name="connsiteY496" fmla="*/ 226790 h 419100"/>
                <a:gd name="connsiteX497" fmla="*/ 60103 w 152400"/>
                <a:gd name="connsiteY497" fmla="*/ 225838 h 419100"/>
                <a:gd name="connsiteX498" fmla="*/ 60579 w 152400"/>
                <a:gd name="connsiteY498" fmla="*/ 223552 h 419100"/>
                <a:gd name="connsiteX499" fmla="*/ 63341 w 152400"/>
                <a:gd name="connsiteY499" fmla="*/ 218504 h 419100"/>
                <a:gd name="connsiteX500" fmla="*/ 66580 w 152400"/>
                <a:gd name="connsiteY500" fmla="*/ 212122 h 419100"/>
                <a:gd name="connsiteX501" fmla="*/ 69818 w 152400"/>
                <a:gd name="connsiteY501" fmla="*/ 205264 h 419100"/>
                <a:gd name="connsiteX502" fmla="*/ 72581 w 152400"/>
                <a:gd name="connsiteY502" fmla="*/ 202978 h 419100"/>
                <a:gd name="connsiteX503" fmla="*/ 74867 w 152400"/>
                <a:gd name="connsiteY503" fmla="*/ 197453 h 419100"/>
                <a:gd name="connsiteX504" fmla="*/ 78105 w 152400"/>
                <a:gd name="connsiteY504" fmla="*/ 190119 h 419100"/>
                <a:gd name="connsiteX505" fmla="*/ 82677 w 152400"/>
                <a:gd name="connsiteY505" fmla="*/ 182785 h 419100"/>
                <a:gd name="connsiteX506" fmla="*/ 84487 w 152400"/>
                <a:gd name="connsiteY506" fmla="*/ 178689 h 419100"/>
                <a:gd name="connsiteX507" fmla="*/ 85439 w 152400"/>
                <a:gd name="connsiteY507" fmla="*/ 176879 h 419100"/>
                <a:gd name="connsiteX508" fmla="*/ 85439 w 152400"/>
                <a:gd name="connsiteY508" fmla="*/ 176403 h 419100"/>
                <a:gd name="connsiteX509" fmla="*/ 86392 w 152400"/>
                <a:gd name="connsiteY509" fmla="*/ 174117 h 419100"/>
                <a:gd name="connsiteX510" fmla="*/ 88202 w 152400"/>
                <a:gd name="connsiteY510" fmla="*/ 171355 h 419100"/>
                <a:gd name="connsiteX511" fmla="*/ 88678 w 152400"/>
                <a:gd name="connsiteY511" fmla="*/ 170879 h 419100"/>
                <a:gd name="connsiteX512" fmla="*/ 92774 w 152400"/>
                <a:gd name="connsiteY512" fmla="*/ 160782 h 419100"/>
                <a:gd name="connsiteX513" fmla="*/ 93250 w 152400"/>
                <a:gd name="connsiteY513" fmla="*/ 158020 h 419100"/>
                <a:gd name="connsiteX514" fmla="*/ 96012 w 152400"/>
                <a:gd name="connsiteY514" fmla="*/ 151162 h 419100"/>
                <a:gd name="connsiteX515" fmla="*/ 100108 w 152400"/>
                <a:gd name="connsiteY515" fmla="*/ 147066 h 419100"/>
                <a:gd name="connsiteX516" fmla="*/ 100108 w 152400"/>
                <a:gd name="connsiteY516" fmla="*/ 145256 h 419100"/>
                <a:gd name="connsiteX517" fmla="*/ 101060 w 152400"/>
                <a:gd name="connsiteY517" fmla="*/ 142970 h 419100"/>
                <a:gd name="connsiteX518" fmla="*/ 103346 w 152400"/>
                <a:gd name="connsiteY518" fmla="*/ 134303 h 419100"/>
                <a:gd name="connsiteX519" fmla="*/ 106109 w 152400"/>
                <a:gd name="connsiteY519" fmla="*/ 128778 h 419100"/>
                <a:gd name="connsiteX520" fmla="*/ 107442 w 152400"/>
                <a:gd name="connsiteY520" fmla="*/ 124682 h 419100"/>
                <a:gd name="connsiteX521" fmla="*/ 107918 w 152400"/>
                <a:gd name="connsiteY521" fmla="*/ 121444 h 419100"/>
                <a:gd name="connsiteX522" fmla="*/ 108395 w 152400"/>
                <a:gd name="connsiteY522" fmla="*/ 119158 h 419100"/>
                <a:gd name="connsiteX523" fmla="*/ 109728 w 152400"/>
                <a:gd name="connsiteY523" fmla="*/ 114586 h 419100"/>
                <a:gd name="connsiteX524" fmla="*/ 112014 w 152400"/>
                <a:gd name="connsiteY524" fmla="*/ 107728 h 419100"/>
                <a:gd name="connsiteX525" fmla="*/ 112967 w 152400"/>
                <a:gd name="connsiteY525" fmla="*/ 106394 h 419100"/>
                <a:gd name="connsiteX526" fmla="*/ 113919 w 152400"/>
                <a:gd name="connsiteY526" fmla="*/ 102299 h 419100"/>
                <a:gd name="connsiteX527" fmla="*/ 114395 w 152400"/>
                <a:gd name="connsiteY527" fmla="*/ 98203 h 419100"/>
                <a:gd name="connsiteX528" fmla="*/ 114395 w 152400"/>
                <a:gd name="connsiteY528" fmla="*/ 95917 h 419100"/>
                <a:gd name="connsiteX529" fmla="*/ 115348 w 152400"/>
                <a:gd name="connsiteY529" fmla="*/ 89059 h 419100"/>
                <a:gd name="connsiteX530" fmla="*/ 116300 w 152400"/>
                <a:gd name="connsiteY530" fmla="*/ 82201 h 419100"/>
                <a:gd name="connsiteX531" fmla="*/ 116300 w 152400"/>
                <a:gd name="connsiteY531" fmla="*/ 79534 h 419100"/>
                <a:gd name="connsiteX532" fmla="*/ 116777 w 152400"/>
                <a:gd name="connsiteY532" fmla="*/ 76772 h 419100"/>
                <a:gd name="connsiteX533" fmla="*/ 116777 w 152400"/>
                <a:gd name="connsiteY533" fmla="*/ 76391 h 419100"/>
                <a:gd name="connsiteX534" fmla="*/ 117729 w 152400"/>
                <a:gd name="connsiteY534" fmla="*/ 69056 h 419100"/>
                <a:gd name="connsiteX535" fmla="*/ 117729 w 152400"/>
                <a:gd name="connsiteY535" fmla="*/ 64961 h 419100"/>
                <a:gd name="connsiteX536" fmla="*/ 116777 w 152400"/>
                <a:gd name="connsiteY536" fmla="*/ 61341 h 419100"/>
                <a:gd name="connsiteX537" fmla="*/ 116300 w 152400"/>
                <a:gd name="connsiteY537" fmla="*/ 58103 h 419100"/>
                <a:gd name="connsiteX538" fmla="*/ 116777 w 152400"/>
                <a:gd name="connsiteY538" fmla="*/ 56769 h 419100"/>
                <a:gd name="connsiteX539" fmla="*/ 116300 w 152400"/>
                <a:gd name="connsiteY539" fmla="*/ 54007 h 419100"/>
                <a:gd name="connsiteX540" fmla="*/ 116300 w 152400"/>
                <a:gd name="connsiteY540" fmla="*/ 50768 h 419100"/>
                <a:gd name="connsiteX541" fmla="*/ 115824 w 152400"/>
                <a:gd name="connsiteY541" fmla="*/ 48959 h 419100"/>
                <a:gd name="connsiteX542" fmla="*/ 113538 w 152400"/>
                <a:gd name="connsiteY542" fmla="*/ 44863 h 419100"/>
                <a:gd name="connsiteX543" fmla="*/ 112586 w 152400"/>
                <a:gd name="connsiteY543" fmla="*/ 43053 h 419100"/>
                <a:gd name="connsiteX544" fmla="*/ 112586 w 152400"/>
                <a:gd name="connsiteY544" fmla="*/ 41243 h 419100"/>
                <a:gd name="connsiteX545" fmla="*/ 112586 w 152400"/>
                <a:gd name="connsiteY545" fmla="*/ 40291 h 419100"/>
                <a:gd name="connsiteX546" fmla="*/ 107061 w 152400"/>
                <a:gd name="connsiteY546" fmla="*/ 36671 h 419100"/>
                <a:gd name="connsiteX547" fmla="*/ 107061 w 152400"/>
                <a:gd name="connsiteY547" fmla="*/ 34766 h 419100"/>
                <a:gd name="connsiteX548" fmla="*/ 105251 w 152400"/>
                <a:gd name="connsiteY548" fmla="*/ 34766 h 419100"/>
                <a:gd name="connsiteX549" fmla="*/ 104775 w 152400"/>
                <a:gd name="connsiteY549" fmla="*/ 35719 h 419100"/>
                <a:gd name="connsiteX550" fmla="*/ 104775 w 152400"/>
                <a:gd name="connsiteY550" fmla="*/ 39815 h 419100"/>
                <a:gd name="connsiteX551" fmla="*/ 102489 w 152400"/>
                <a:gd name="connsiteY551" fmla="*/ 40767 h 419100"/>
                <a:gd name="connsiteX552" fmla="*/ 100679 w 152400"/>
                <a:gd name="connsiteY552" fmla="*/ 43053 h 419100"/>
                <a:gd name="connsiteX553" fmla="*/ 100203 w 152400"/>
                <a:gd name="connsiteY553" fmla="*/ 44863 h 419100"/>
                <a:gd name="connsiteX554" fmla="*/ 100679 w 152400"/>
                <a:gd name="connsiteY554" fmla="*/ 46673 h 419100"/>
                <a:gd name="connsiteX555" fmla="*/ 100203 w 152400"/>
                <a:gd name="connsiteY555" fmla="*/ 49911 h 419100"/>
                <a:gd name="connsiteX556" fmla="*/ 98870 w 152400"/>
                <a:gd name="connsiteY556" fmla="*/ 50387 h 419100"/>
                <a:gd name="connsiteX557" fmla="*/ 99441 w 152400"/>
                <a:gd name="connsiteY557" fmla="*/ 50768 h 419100"/>
                <a:gd name="connsiteX558" fmla="*/ 92107 w 152400"/>
                <a:gd name="connsiteY558" fmla="*/ 200692 h 419100"/>
                <a:gd name="connsiteX559" fmla="*/ 91154 w 152400"/>
                <a:gd name="connsiteY559" fmla="*/ 200216 h 419100"/>
                <a:gd name="connsiteX560" fmla="*/ 90678 w 152400"/>
                <a:gd name="connsiteY560" fmla="*/ 200216 h 419100"/>
                <a:gd name="connsiteX561" fmla="*/ 88868 w 152400"/>
                <a:gd name="connsiteY561" fmla="*/ 202025 h 419100"/>
                <a:gd name="connsiteX562" fmla="*/ 92107 w 152400"/>
                <a:gd name="connsiteY562" fmla="*/ 200692 h 419100"/>
                <a:gd name="connsiteX563" fmla="*/ 97536 w 152400"/>
                <a:gd name="connsiteY563" fmla="*/ 56674 h 419100"/>
                <a:gd name="connsiteX564" fmla="*/ 95726 w 152400"/>
                <a:gd name="connsiteY564" fmla="*/ 58103 h 419100"/>
                <a:gd name="connsiteX565" fmla="*/ 96203 w 152400"/>
                <a:gd name="connsiteY565" fmla="*/ 58579 h 419100"/>
                <a:gd name="connsiteX566" fmla="*/ 97536 w 152400"/>
                <a:gd name="connsiteY566" fmla="*/ 59531 h 419100"/>
                <a:gd name="connsiteX567" fmla="*/ 98489 w 152400"/>
                <a:gd name="connsiteY567" fmla="*/ 58579 h 419100"/>
                <a:gd name="connsiteX568" fmla="*/ 98489 w 152400"/>
                <a:gd name="connsiteY568" fmla="*/ 58103 h 419100"/>
                <a:gd name="connsiteX569" fmla="*/ 97536 w 152400"/>
                <a:gd name="connsiteY569" fmla="*/ 56674 h 419100"/>
                <a:gd name="connsiteX570" fmla="*/ 99441 w 152400"/>
                <a:gd name="connsiteY570" fmla="*/ 50768 h 419100"/>
                <a:gd name="connsiteX571" fmla="*/ 101251 w 152400"/>
                <a:gd name="connsiteY571" fmla="*/ 51245 h 419100"/>
                <a:gd name="connsiteX572" fmla="*/ 101727 w 152400"/>
                <a:gd name="connsiteY572" fmla="*/ 48959 h 419100"/>
                <a:gd name="connsiteX573" fmla="*/ 100394 w 152400"/>
                <a:gd name="connsiteY573" fmla="*/ 49911 h 419100"/>
                <a:gd name="connsiteX574" fmla="*/ 100394 w 152400"/>
                <a:gd name="connsiteY574" fmla="*/ 50864 h 419100"/>
                <a:gd name="connsiteX575" fmla="*/ 99441 w 152400"/>
                <a:gd name="connsiteY575" fmla="*/ 50864 h 419100"/>
                <a:gd name="connsiteX576" fmla="*/ 102584 w 152400"/>
                <a:gd name="connsiteY576" fmla="*/ 45720 h 419100"/>
                <a:gd name="connsiteX577" fmla="*/ 101632 w 152400"/>
                <a:gd name="connsiteY577" fmla="*/ 45244 h 419100"/>
                <a:gd name="connsiteX578" fmla="*/ 101156 w 152400"/>
                <a:gd name="connsiteY578" fmla="*/ 45720 h 419100"/>
                <a:gd name="connsiteX579" fmla="*/ 101632 w 152400"/>
                <a:gd name="connsiteY579" fmla="*/ 47054 h 419100"/>
                <a:gd name="connsiteX580" fmla="*/ 102965 w 152400"/>
                <a:gd name="connsiteY580" fmla="*/ 47054 h 419100"/>
                <a:gd name="connsiteX581" fmla="*/ 102584 w 152400"/>
                <a:gd name="connsiteY581" fmla="*/ 45720 h 419100"/>
                <a:gd name="connsiteX582" fmla="*/ 107633 w 152400"/>
                <a:gd name="connsiteY582" fmla="*/ 167831 h 419100"/>
                <a:gd name="connsiteX583" fmla="*/ 108109 w 152400"/>
                <a:gd name="connsiteY583" fmla="*/ 166497 h 419100"/>
                <a:gd name="connsiteX584" fmla="*/ 106775 w 152400"/>
                <a:gd name="connsiteY584" fmla="*/ 165164 h 419100"/>
                <a:gd name="connsiteX585" fmla="*/ 105347 w 152400"/>
                <a:gd name="connsiteY585" fmla="*/ 167831 h 419100"/>
                <a:gd name="connsiteX586" fmla="*/ 107633 w 152400"/>
                <a:gd name="connsiteY586" fmla="*/ 167831 h 419100"/>
                <a:gd name="connsiteX587" fmla="*/ 129159 w 152400"/>
                <a:gd name="connsiteY587" fmla="*/ 126683 h 419100"/>
                <a:gd name="connsiteX588" fmla="*/ 129159 w 152400"/>
                <a:gd name="connsiteY588" fmla="*/ 126206 h 419100"/>
                <a:gd name="connsiteX589" fmla="*/ 129635 w 152400"/>
                <a:gd name="connsiteY589" fmla="*/ 126683 h 419100"/>
                <a:gd name="connsiteX590" fmla="*/ 127826 w 152400"/>
                <a:gd name="connsiteY590" fmla="*/ 128016 h 419100"/>
                <a:gd name="connsiteX591" fmla="*/ 129159 w 152400"/>
                <a:gd name="connsiteY591" fmla="*/ 126683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Lst>
              <a:rect l="l" t="t" r="r" b="b"/>
              <a:pathLst>
                <a:path w="152400" h="419100">
                  <a:moveTo>
                    <a:pt x="8382" y="397764"/>
                  </a:moveTo>
                  <a:cubicBezTo>
                    <a:pt x="8382" y="397764"/>
                    <a:pt x="8382" y="397288"/>
                    <a:pt x="7430" y="396812"/>
                  </a:cubicBezTo>
                  <a:cubicBezTo>
                    <a:pt x="7430" y="396335"/>
                    <a:pt x="8382" y="395478"/>
                    <a:pt x="8382" y="394525"/>
                  </a:cubicBezTo>
                  <a:cubicBezTo>
                    <a:pt x="8382" y="394525"/>
                    <a:pt x="7906" y="394525"/>
                    <a:pt x="7906" y="394049"/>
                  </a:cubicBezTo>
                  <a:cubicBezTo>
                    <a:pt x="6953" y="393573"/>
                    <a:pt x="6572" y="392240"/>
                    <a:pt x="6096" y="391287"/>
                  </a:cubicBezTo>
                  <a:lnTo>
                    <a:pt x="5620" y="391287"/>
                  </a:lnTo>
                  <a:cubicBezTo>
                    <a:pt x="6096" y="390335"/>
                    <a:pt x="6096" y="389477"/>
                    <a:pt x="6096" y="389477"/>
                  </a:cubicBezTo>
                  <a:lnTo>
                    <a:pt x="6096" y="386239"/>
                  </a:lnTo>
                  <a:cubicBezTo>
                    <a:pt x="6096" y="385286"/>
                    <a:pt x="5620" y="384429"/>
                    <a:pt x="5144" y="383476"/>
                  </a:cubicBezTo>
                  <a:cubicBezTo>
                    <a:pt x="5144" y="383000"/>
                    <a:pt x="2381" y="380238"/>
                    <a:pt x="2381" y="379381"/>
                  </a:cubicBezTo>
                  <a:cubicBezTo>
                    <a:pt x="2381" y="378905"/>
                    <a:pt x="2858" y="378428"/>
                    <a:pt x="2858" y="378047"/>
                  </a:cubicBezTo>
                  <a:cubicBezTo>
                    <a:pt x="2858" y="378047"/>
                    <a:pt x="2858" y="377571"/>
                    <a:pt x="2381" y="377571"/>
                  </a:cubicBezTo>
                  <a:cubicBezTo>
                    <a:pt x="1429" y="376619"/>
                    <a:pt x="1429" y="374809"/>
                    <a:pt x="1429" y="372999"/>
                  </a:cubicBezTo>
                  <a:cubicBezTo>
                    <a:pt x="1429" y="372047"/>
                    <a:pt x="476" y="372047"/>
                    <a:pt x="476" y="371189"/>
                  </a:cubicBezTo>
                  <a:lnTo>
                    <a:pt x="476" y="370713"/>
                  </a:lnTo>
                  <a:cubicBezTo>
                    <a:pt x="0" y="367951"/>
                    <a:pt x="0" y="365189"/>
                    <a:pt x="0" y="362522"/>
                  </a:cubicBezTo>
                  <a:cubicBezTo>
                    <a:pt x="0" y="355664"/>
                    <a:pt x="1334" y="347472"/>
                    <a:pt x="1334" y="339185"/>
                  </a:cubicBezTo>
                  <a:cubicBezTo>
                    <a:pt x="1810" y="338233"/>
                    <a:pt x="2667" y="336899"/>
                    <a:pt x="2667" y="336423"/>
                  </a:cubicBezTo>
                  <a:cubicBezTo>
                    <a:pt x="2667" y="335090"/>
                    <a:pt x="2667" y="333661"/>
                    <a:pt x="3143" y="333185"/>
                  </a:cubicBezTo>
                  <a:cubicBezTo>
                    <a:pt x="4096" y="332708"/>
                    <a:pt x="4096" y="332708"/>
                    <a:pt x="4096" y="332232"/>
                  </a:cubicBezTo>
                  <a:cubicBezTo>
                    <a:pt x="4096" y="331756"/>
                    <a:pt x="4096" y="331756"/>
                    <a:pt x="3620" y="331280"/>
                  </a:cubicBezTo>
                  <a:cubicBezTo>
                    <a:pt x="3620" y="330327"/>
                    <a:pt x="4096" y="328041"/>
                    <a:pt x="4572" y="327660"/>
                  </a:cubicBezTo>
                  <a:cubicBezTo>
                    <a:pt x="3620" y="327184"/>
                    <a:pt x="3239" y="326326"/>
                    <a:pt x="3239" y="325850"/>
                  </a:cubicBezTo>
                  <a:cubicBezTo>
                    <a:pt x="3239" y="325374"/>
                    <a:pt x="3715" y="324898"/>
                    <a:pt x="3715" y="324517"/>
                  </a:cubicBezTo>
                  <a:lnTo>
                    <a:pt x="3715" y="323564"/>
                  </a:lnTo>
                  <a:cubicBezTo>
                    <a:pt x="3715" y="322231"/>
                    <a:pt x="4667" y="321278"/>
                    <a:pt x="4667" y="320326"/>
                  </a:cubicBezTo>
                  <a:cubicBezTo>
                    <a:pt x="4667" y="319850"/>
                    <a:pt x="4191" y="319373"/>
                    <a:pt x="3715" y="318992"/>
                  </a:cubicBezTo>
                  <a:lnTo>
                    <a:pt x="3715" y="317659"/>
                  </a:lnTo>
                  <a:cubicBezTo>
                    <a:pt x="5048" y="316706"/>
                    <a:pt x="5525" y="314897"/>
                    <a:pt x="5525" y="314039"/>
                  </a:cubicBezTo>
                  <a:lnTo>
                    <a:pt x="5525" y="313087"/>
                  </a:lnTo>
                  <a:cubicBezTo>
                    <a:pt x="5525" y="312611"/>
                    <a:pt x="5525" y="312134"/>
                    <a:pt x="6001" y="311753"/>
                  </a:cubicBezTo>
                  <a:lnTo>
                    <a:pt x="6001" y="308610"/>
                  </a:lnTo>
                  <a:cubicBezTo>
                    <a:pt x="6001" y="306800"/>
                    <a:pt x="6001" y="304991"/>
                    <a:pt x="6477" y="303086"/>
                  </a:cubicBezTo>
                  <a:lnTo>
                    <a:pt x="6477" y="301276"/>
                  </a:lnTo>
                  <a:cubicBezTo>
                    <a:pt x="6953" y="300800"/>
                    <a:pt x="6953" y="300800"/>
                    <a:pt x="6953" y="300323"/>
                  </a:cubicBezTo>
                  <a:lnTo>
                    <a:pt x="6953" y="299371"/>
                  </a:lnTo>
                  <a:cubicBezTo>
                    <a:pt x="6477" y="298895"/>
                    <a:pt x="6477" y="298418"/>
                    <a:pt x="6477" y="298418"/>
                  </a:cubicBezTo>
                  <a:cubicBezTo>
                    <a:pt x="6953" y="296609"/>
                    <a:pt x="7810" y="295180"/>
                    <a:pt x="7810" y="293370"/>
                  </a:cubicBezTo>
                  <a:lnTo>
                    <a:pt x="7810" y="292418"/>
                  </a:lnTo>
                  <a:cubicBezTo>
                    <a:pt x="8763" y="291941"/>
                    <a:pt x="8763" y="290132"/>
                    <a:pt x="9144" y="289655"/>
                  </a:cubicBezTo>
                  <a:lnTo>
                    <a:pt x="9144" y="285750"/>
                  </a:lnTo>
                  <a:cubicBezTo>
                    <a:pt x="9144" y="285274"/>
                    <a:pt x="9144" y="285274"/>
                    <a:pt x="9620" y="284798"/>
                  </a:cubicBezTo>
                  <a:lnTo>
                    <a:pt x="10097" y="284321"/>
                  </a:lnTo>
                  <a:cubicBezTo>
                    <a:pt x="9620" y="283845"/>
                    <a:pt x="9620" y="283369"/>
                    <a:pt x="9620" y="282988"/>
                  </a:cubicBezTo>
                  <a:cubicBezTo>
                    <a:pt x="9620" y="282035"/>
                    <a:pt x="10097" y="281178"/>
                    <a:pt x="10097" y="280702"/>
                  </a:cubicBezTo>
                  <a:cubicBezTo>
                    <a:pt x="10573" y="279368"/>
                    <a:pt x="10573" y="278416"/>
                    <a:pt x="11049" y="278416"/>
                  </a:cubicBezTo>
                  <a:cubicBezTo>
                    <a:pt x="11049" y="277940"/>
                    <a:pt x="11525" y="277940"/>
                    <a:pt x="11049" y="277940"/>
                  </a:cubicBezTo>
                  <a:cubicBezTo>
                    <a:pt x="10573" y="276987"/>
                    <a:pt x="10573" y="276606"/>
                    <a:pt x="10573" y="276130"/>
                  </a:cubicBezTo>
                  <a:lnTo>
                    <a:pt x="10573" y="275177"/>
                  </a:lnTo>
                  <a:cubicBezTo>
                    <a:pt x="10573" y="274701"/>
                    <a:pt x="11049" y="274701"/>
                    <a:pt x="11525" y="273844"/>
                  </a:cubicBezTo>
                  <a:cubicBezTo>
                    <a:pt x="11525" y="273844"/>
                    <a:pt x="12002" y="273844"/>
                    <a:pt x="12002" y="273368"/>
                  </a:cubicBezTo>
                  <a:cubicBezTo>
                    <a:pt x="12002" y="273368"/>
                    <a:pt x="12002" y="272891"/>
                    <a:pt x="11525" y="272891"/>
                  </a:cubicBezTo>
                  <a:cubicBezTo>
                    <a:pt x="11525" y="271939"/>
                    <a:pt x="12859" y="270605"/>
                    <a:pt x="12859" y="269653"/>
                  </a:cubicBezTo>
                  <a:lnTo>
                    <a:pt x="12383" y="269177"/>
                  </a:lnTo>
                  <a:cubicBezTo>
                    <a:pt x="12859" y="268224"/>
                    <a:pt x="12859" y="266414"/>
                    <a:pt x="12859" y="266414"/>
                  </a:cubicBezTo>
                  <a:lnTo>
                    <a:pt x="12859" y="265081"/>
                  </a:lnTo>
                  <a:cubicBezTo>
                    <a:pt x="13335" y="263271"/>
                    <a:pt x="13335" y="261842"/>
                    <a:pt x="14192" y="259556"/>
                  </a:cubicBezTo>
                  <a:cubicBezTo>
                    <a:pt x="14669" y="259556"/>
                    <a:pt x="14669" y="259080"/>
                    <a:pt x="14669" y="259080"/>
                  </a:cubicBezTo>
                  <a:cubicBezTo>
                    <a:pt x="14669" y="259080"/>
                    <a:pt x="14669" y="258604"/>
                    <a:pt x="14192" y="258604"/>
                  </a:cubicBezTo>
                  <a:cubicBezTo>
                    <a:pt x="14669" y="257651"/>
                    <a:pt x="15145" y="255842"/>
                    <a:pt x="15526" y="255365"/>
                  </a:cubicBezTo>
                  <a:cubicBezTo>
                    <a:pt x="15526" y="254413"/>
                    <a:pt x="16002" y="253556"/>
                    <a:pt x="16002" y="252603"/>
                  </a:cubicBezTo>
                  <a:lnTo>
                    <a:pt x="16002" y="252413"/>
                  </a:lnTo>
                  <a:cubicBezTo>
                    <a:pt x="15526" y="251936"/>
                    <a:pt x="15526" y="251460"/>
                    <a:pt x="15526" y="251460"/>
                  </a:cubicBezTo>
                  <a:cubicBezTo>
                    <a:pt x="15526" y="250508"/>
                    <a:pt x="16002" y="250508"/>
                    <a:pt x="16002" y="250508"/>
                  </a:cubicBezTo>
                  <a:cubicBezTo>
                    <a:pt x="16478" y="249555"/>
                    <a:pt x="16955" y="248698"/>
                    <a:pt x="18288" y="247269"/>
                  </a:cubicBezTo>
                  <a:cubicBezTo>
                    <a:pt x="18288" y="246793"/>
                    <a:pt x="17335" y="245459"/>
                    <a:pt x="17335" y="244507"/>
                  </a:cubicBezTo>
                  <a:lnTo>
                    <a:pt x="17335" y="243554"/>
                  </a:lnTo>
                  <a:cubicBezTo>
                    <a:pt x="19145" y="241268"/>
                    <a:pt x="19145" y="240316"/>
                    <a:pt x="19622" y="238030"/>
                  </a:cubicBezTo>
                  <a:cubicBezTo>
                    <a:pt x="19622" y="237554"/>
                    <a:pt x="20098" y="235268"/>
                    <a:pt x="20574" y="234791"/>
                  </a:cubicBezTo>
                  <a:lnTo>
                    <a:pt x="20098" y="234315"/>
                  </a:lnTo>
                  <a:cubicBezTo>
                    <a:pt x="20098" y="232505"/>
                    <a:pt x="20574" y="232029"/>
                    <a:pt x="21431" y="231553"/>
                  </a:cubicBezTo>
                  <a:lnTo>
                    <a:pt x="22384" y="226505"/>
                  </a:lnTo>
                  <a:lnTo>
                    <a:pt x="22384" y="224695"/>
                  </a:lnTo>
                  <a:cubicBezTo>
                    <a:pt x="22384" y="222885"/>
                    <a:pt x="22860" y="221456"/>
                    <a:pt x="23717" y="219647"/>
                  </a:cubicBezTo>
                  <a:cubicBezTo>
                    <a:pt x="23717" y="219170"/>
                    <a:pt x="24670" y="217361"/>
                    <a:pt x="24670" y="216884"/>
                  </a:cubicBezTo>
                  <a:cubicBezTo>
                    <a:pt x="25146" y="215932"/>
                    <a:pt x="25146" y="214122"/>
                    <a:pt x="25146" y="214122"/>
                  </a:cubicBezTo>
                  <a:cubicBezTo>
                    <a:pt x="25622" y="212312"/>
                    <a:pt x="25622" y="211360"/>
                    <a:pt x="26956" y="209550"/>
                  </a:cubicBezTo>
                  <a:lnTo>
                    <a:pt x="26480" y="208598"/>
                  </a:lnTo>
                  <a:cubicBezTo>
                    <a:pt x="26480" y="206788"/>
                    <a:pt x="26480" y="206312"/>
                    <a:pt x="26956" y="205835"/>
                  </a:cubicBezTo>
                  <a:lnTo>
                    <a:pt x="26956" y="204502"/>
                  </a:lnTo>
                  <a:cubicBezTo>
                    <a:pt x="27432" y="204502"/>
                    <a:pt x="27432" y="204026"/>
                    <a:pt x="27432" y="204026"/>
                  </a:cubicBezTo>
                  <a:cubicBezTo>
                    <a:pt x="27432" y="203549"/>
                    <a:pt x="26956" y="203073"/>
                    <a:pt x="26956" y="202216"/>
                  </a:cubicBezTo>
                  <a:cubicBezTo>
                    <a:pt x="28289" y="201263"/>
                    <a:pt x="28766" y="200406"/>
                    <a:pt x="28766" y="200406"/>
                  </a:cubicBezTo>
                  <a:lnTo>
                    <a:pt x="28766" y="197644"/>
                  </a:lnTo>
                  <a:cubicBezTo>
                    <a:pt x="29242" y="197168"/>
                    <a:pt x="30099" y="196691"/>
                    <a:pt x="30099" y="195834"/>
                  </a:cubicBezTo>
                  <a:cubicBezTo>
                    <a:pt x="30099" y="195358"/>
                    <a:pt x="29623" y="194881"/>
                    <a:pt x="29623" y="194881"/>
                  </a:cubicBezTo>
                  <a:lnTo>
                    <a:pt x="29623" y="193929"/>
                  </a:lnTo>
                  <a:cubicBezTo>
                    <a:pt x="30956" y="192977"/>
                    <a:pt x="30956" y="192119"/>
                    <a:pt x="30956" y="190691"/>
                  </a:cubicBezTo>
                  <a:cubicBezTo>
                    <a:pt x="30956" y="190214"/>
                    <a:pt x="31433" y="189738"/>
                    <a:pt x="31909" y="189357"/>
                  </a:cubicBezTo>
                  <a:cubicBezTo>
                    <a:pt x="31909" y="188881"/>
                    <a:pt x="32385" y="188405"/>
                    <a:pt x="32385" y="188024"/>
                  </a:cubicBezTo>
                  <a:cubicBezTo>
                    <a:pt x="32385" y="188024"/>
                    <a:pt x="32385" y="187547"/>
                    <a:pt x="31909" y="187547"/>
                  </a:cubicBezTo>
                  <a:lnTo>
                    <a:pt x="31909" y="186214"/>
                  </a:lnTo>
                  <a:cubicBezTo>
                    <a:pt x="31909" y="185738"/>
                    <a:pt x="33719" y="185261"/>
                    <a:pt x="33719" y="183928"/>
                  </a:cubicBezTo>
                  <a:cubicBezTo>
                    <a:pt x="33719" y="183452"/>
                    <a:pt x="34195" y="182975"/>
                    <a:pt x="33719" y="182975"/>
                  </a:cubicBezTo>
                  <a:lnTo>
                    <a:pt x="33719" y="180213"/>
                  </a:lnTo>
                  <a:cubicBezTo>
                    <a:pt x="34195" y="179737"/>
                    <a:pt x="34195" y="179261"/>
                    <a:pt x="34195" y="178880"/>
                  </a:cubicBezTo>
                  <a:cubicBezTo>
                    <a:pt x="34671" y="178403"/>
                    <a:pt x="34671" y="176594"/>
                    <a:pt x="35147" y="176594"/>
                  </a:cubicBezTo>
                  <a:cubicBezTo>
                    <a:pt x="35147" y="175641"/>
                    <a:pt x="35147" y="175260"/>
                    <a:pt x="35624" y="173831"/>
                  </a:cubicBezTo>
                  <a:cubicBezTo>
                    <a:pt x="35624" y="172498"/>
                    <a:pt x="35624" y="171545"/>
                    <a:pt x="36100" y="170212"/>
                  </a:cubicBezTo>
                  <a:cubicBezTo>
                    <a:pt x="36100" y="169736"/>
                    <a:pt x="37909" y="167926"/>
                    <a:pt x="37909" y="167926"/>
                  </a:cubicBezTo>
                  <a:cubicBezTo>
                    <a:pt x="37909" y="166116"/>
                    <a:pt x="37909" y="165164"/>
                    <a:pt x="38386" y="162878"/>
                  </a:cubicBezTo>
                  <a:cubicBezTo>
                    <a:pt x="38386" y="161925"/>
                    <a:pt x="38862" y="161068"/>
                    <a:pt x="38862" y="159639"/>
                  </a:cubicBezTo>
                  <a:cubicBezTo>
                    <a:pt x="39815" y="158687"/>
                    <a:pt x="39815" y="158306"/>
                    <a:pt x="39815" y="157829"/>
                  </a:cubicBezTo>
                  <a:cubicBezTo>
                    <a:pt x="39338" y="156877"/>
                    <a:pt x="39338" y="156496"/>
                    <a:pt x="39338" y="156019"/>
                  </a:cubicBezTo>
                  <a:cubicBezTo>
                    <a:pt x="39338" y="155543"/>
                    <a:pt x="39338" y="155543"/>
                    <a:pt x="39815" y="155067"/>
                  </a:cubicBezTo>
                  <a:cubicBezTo>
                    <a:pt x="39815" y="154591"/>
                    <a:pt x="40767" y="153734"/>
                    <a:pt x="41148" y="153257"/>
                  </a:cubicBezTo>
                  <a:cubicBezTo>
                    <a:pt x="41148" y="151448"/>
                    <a:pt x="41624" y="148685"/>
                    <a:pt x="42101" y="147733"/>
                  </a:cubicBezTo>
                  <a:cubicBezTo>
                    <a:pt x="42101" y="145923"/>
                    <a:pt x="43053" y="145447"/>
                    <a:pt x="43053" y="144971"/>
                  </a:cubicBezTo>
                  <a:lnTo>
                    <a:pt x="44387" y="139065"/>
                  </a:lnTo>
                  <a:cubicBezTo>
                    <a:pt x="44387" y="139065"/>
                    <a:pt x="44863" y="138589"/>
                    <a:pt x="45339" y="137732"/>
                  </a:cubicBezTo>
                  <a:cubicBezTo>
                    <a:pt x="45339" y="136779"/>
                    <a:pt x="46673" y="135922"/>
                    <a:pt x="47149" y="134112"/>
                  </a:cubicBezTo>
                  <a:cubicBezTo>
                    <a:pt x="47625" y="133160"/>
                    <a:pt x="48101" y="132302"/>
                    <a:pt x="47625" y="132302"/>
                  </a:cubicBezTo>
                  <a:lnTo>
                    <a:pt x="47625" y="131350"/>
                  </a:lnTo>
                  <a:cubicBezTo>
                    <a:pt x="48578" y="128588"/>
                    <a:pt x="48959" y="126302"/>
                    <a:pt x="49911" y="124492"/>
                  </a:cubicBezTo>
                  <a:lnTo>
                    <a:pt x="50387" y="124492"/>
                  </a:lnTo>
                  <a:lnTo>
                    <a:pt x="50387" y="124016"/>
                  </a:lnTo>
                  <a:cubicBezTo>
                    <a:pt x="50387" y="123063"/>
                    <a:pt x="50864" y="123063"/>
                    <a:pt x="51340" y="122206"/>
                  </a:cubicBezTo>
                  <a:cubicBezTo>
                    <a:pt x="51340" y="121730"/>
                    <a:pt x="51816" y="119444"/>
                    <a:pt x="51816" y="118586"/>
                  </a:cubicBezTo>
                  <a:cubicBezTo>
                    <a:pt x="53150" y="118586"/>
                    <a:pt x="53150" y="118110"/>
                    <a:pt x="53150" y="118110"/>
                  </a:cubicBezTo>
                  <a:cubicBezTo>
                    <a:pt x="52673" y="117634"/>
                    <a:pt x="52673" y="116777"/>
                    <a:pt x="52673" y="116300"/>
                  </a:cubicBezTo>
                  <a:cubicBezTo>
                    <a:pt x="52673" y="115348"/>
                    <a:pt x="53150" y="114491"/>
                    <a:pt x="53150" y="113062"/>
                  </a:cubicBezTo>
                  <a:cubicBezTo>
                    <a:pt x="53626" y="111728"/>
                    <a:pt x="54102" y="110300"/>
                    <a:pt x="54102" y="108966"/>
                  </a:cubicBezTo>
                  <a:cubicBezTo>
                    <a:pt x="54102" y="108490"/>
                    <a:pt x="54102" y="107156"/>
                    <a:pt x="55435" y="105728"/>
                  </a:cubicBezTo>
                  <a:cubicBezTo>
                    <a:pt x="55912" y="105728"/>
                    <a:pt x="55912" y="105251"/>
                    <a:pt x="55912" y="104775"/>
                  </a:cubicBezTo>
                  <a:cubicBezTo>
                    <a:pt x="55912" y="103442"/>
                    <a:pt x="56864" y="102013"/>
                    <a:pt x="57245" y="100679"/>
                  </a:cubicBezTo>
                  <a:lnTo>
                    <a:pt x="57245" y="99727"/>
                  </a:lnTo>
                  <a:cubicBezTo>
                    <a:pt x="57245" y="98774"/>
                    <a:pt x="58198" y="98774"/>
                    <a:pt x="58198" y="97917"/>
                  </a:cubicBezTo>
                  <a:lnTo>
                    <a:pt x="58198" y="96965"/>
                  </a:lnTo>
                  <a:cubicBezTo>
                    <a:pt x="58198" y="96012"/>
                    <a:pt x="58674" y="94678"/>
                    <a:pt x="59150" y="93726"/>
                  </a:cubicBezTo>
                  <a:cubicBezTo>
                    <a:pt x="60103" y="93726"/>
                    <a:pt x="60103" y="93250"/>
                    <a:pt x="60103" y="93250"/>
                  </a:cubicBezTo>
                  <a:cubicBezTo>
                    <a:pt x="59627" y="92774"/>
                    <a:pt x="59627" y="92774"/>
                    <a:pt x="59627" y="92297"/>
                  </a:cubicBezTo>
                  <a:cubicBezTo>
                    <a:pt x="59627" y="91345"/>
                    <a:pt x="60579" y="90964"/>
                    <a:pt x="61913" y="90011"/>
                  </a:cubicBezTo>
                  <a:cubicBezTo>
                    <a:pt x="61913" y="90011"/>
                    <a:pt x="61913" y="89535"/>
                    <a:pt x="60960" y="88202"/>
                  </a:cubicBezTo>
                  <a:cubicBezTo>
                    <a:pt x="60960" y="87725"/>
                    <a:pt x="60960" y="87725"/>
                    <a:pt x="61913" y="87249"/>
                  </a:cubicBezTo>
                  <a:cubicBezTo>
                    <a:pt x="63722" y="84011"/>
                    <a:pt x="64675" y="80867"/>
                    <a:pt x="65151" y="75819"/>
                  </a:cubicBezTo>
                  <a:lnTo>
                    <a:pt x="65627" y="75343"/>
                  </a:lnTo>
                  <a:cubicBezTo>
                    <a:pt x="66104" y="74867"/>
                    <a:pt x="66104" y="73533"/>
                    <a:pt x="66580" y="73057"/>
                  </a:cubicBezTo>
                  <a:lnTo>
                    <a:pt x="66580" y="73152"/>
                  </a:lnTo>
                  <a:cubicBezTo>
                    <a:pt x="66580" y="71819"/>
                    <a:pt x="67913" y="71342"/>
                    <a:pt x="68390" y="69914"/>
                  </a:cubicBezTo>
                  <a:cubicBezTo>
                    <a:pt x="68866" y="69914"/>
                    <a:pt x="68866" y="68961"/>
                    <a:pt x="68866" y="67628"/>
                  </a:cubicBezTo>
                  <a:lnTo>
                    <a:pt x="68866" y="67247"/>
                  </a:lnTo>
                  <a:cubicBezTo>
                    <a:pt x="69818" y="65913"/>
                    <a:pt x="69818" y="64008"/>
                    <a:pt x="71152" y="61722"/>
                  </a:cubicBezTo>
                  <a:lnTo>
                    <a:pt x="71152" y="61246"/>
                  </a:lnTo>
                  <a:cubicBezTo>
                    <a:pt x="71628" y="59912"/>
                    <a:pt x="71628" y="58960"/>
                    <a:pt x="72485" y="58007"/>
                  </a:cubicBezTo>
                  <a:cubicBezTo>
                    <a:pt x="72962" y="57531"/>
                    <a:pt x="73438" y="57531"/>
                    <a:pt x="73438" y="56674"/>
                  </a:cubicBezTo>
                  <a:lnTo>
                    <a:pt x="73438" y="55340"/>
                  </a:lnTo>
                  <a:cubicBezTo>
                    <a:pt x="73438" y="55340"/>
                    <a:pt x="73438" y="54864"/>
                    <a:pt x="73914" y="54388"/>
                  </a:cubicBezTo>
                  <a:cubicBezTo>
                    <a:pt x="74390" y="52102"/>
                    <a:pt x="74867" y="50292"/>
                    <a:pt x="77153" y="47054"/>
                  </a:cubicBezTo>
                  <a:cubicBezTo>
                    <a:pt x="77629" y="44291"/>
                    <a:pt x="78105" y="41529"/>
                    <a:pt x="79915" y="37910"/>
                  </a:cubicBezTo>
                  <a:lnTo>
                    <a:pt x="79915" y="37529"/>
                  </a:lnTo>
                  <a:lnTo>
                    <a:pt x="82677" y="32004"/>
                  </a:lnTo>
                  <a:cubicBezTo>
                    <a:pt x="83153" y="30194"/>
                    <a:pt x="84011" y="29242"/>
                    <a:pt x="85439" y="26480"/>
                  </a:cubicBezTo>
                  <a:cubicBezTo>
                    <a:pt x="85439" y="26480"/>
                    <a:pt x="85439" y="26003"/>
                    <a:pt x="85916" y="25527"/>
                  </a:cubicBezTo>
                  <a:cubicBezTo>
                    <a:pt x="85916" y="23717"/>
                    <a:pt x="86392" y="23241"/>
                    <a:pt x="86868" y="22765"/>
                  </a:cubicBezTo>
                  <a:lnTo>
                    <a:pt x="87821" y="20955"/>
                  </a:lnTo>
                  <a:lnTo>
                    <a:pt x="87821" y="19622"/>
                  </a:lnTo>
                  <a:cubicBezTo>
                    <a:pt x="88297" y="18669"/>
                    <a:pt x="89630" y="17336"/>
                    <a:pt x="89630" y="16383"/>
                  </a:cubicBezTo>
                  <a:cubicBezTo>
                    <a:pt x="90964" y="15431"/>
                    <a:pt x="91916" y="14097"/>
                    <a:pt x="92393" y="12764"/>
                  </a:cubicBezTo>
                  <a:lnTo>
                    <a:pt x="95155" y="9144"/>
                  </a:lnTo>
                  <a:cubicBezTo>
                    <a:pt x="96107" y="7811"/>
                    <a:pt x="96965" y="5906"/>
                    <a:pt x="99251" y="5048"/>
                  </a:cubicBezTo>
                  <a:cubicBezTo>
                    <a:pt x="99727" y="4572"/>
                    <a:pt x="100203" y="2762"/>
                    <a:pt x="101537" y="2286"/>
                  </a:cubicBezTo>
                  <a:cubicBezTo>
                    <a:pt x="102870" y="2286"/>
                    <a:pt x="102870" y="2286"/>
                    <a:pt x="103346" y="1810"/>
                  </a:cubicBezTo>
                  <a:cubicBezTo>
                    <a:pt x="105156" y="1334"/>
                    <a:pt x="106585" y="1334"/>
                    <a:pt x="108395" y="476"/>
                  </a:cubicBezTo>
                  <a:cubicBezTo>
                    <a:pt x="109442" y="0"/>
                    <a:pt x="110871" y="0"/>
                    <a:pt x="113157" y="0"/>
                  </a:cubicBezTo>
                  <a:cubicBezTo>
                    <a:pt x="114109" y="0"/>
                    <a:pt x="114491" y="0"/>
                    <a:pt x="115443" y="476"/>
                  </a:cubicBezTo>
                  <a:lnTo>
                    <a:pt x="117253" y="476"/>
                  </a:lnTo>
                  <a:cubicBezTo>
                    <a:pt x="118586" y="476"/>
                    <a:pt x="119539" y="1429"/>
                    <a:pt x="120015" y="1810"/>
                  </a:cubicBezTo>
                  <a:cubicBezTo>
                    <a:pt x="121349" y="2286"/>
                    <a:pt x="121825" y="2762"/>
                    <a:pt x="122777" y="4572"/>
                  </a:cubicBezTo>
                  <a:cubicBezTo>
                    <a:pt x="124111" y="5048"/>
                    <a:pt x="125063" y="5906"/>
                    <a:pt x="126873" y="7334"/>
                  </a:cubicBezTo>
                  <a:cubicBezTo>
                    <a:pt x="126873" y="8287"/>
                    <a:pt x="128683" y="8668"/>
                    <a:pt x="129159" y="9620"/>
                  </a:cubicBezTo>
                  <a:lnTo>
                    <a:pt x="130969" y="13240"/>
                  </a:lnTo>
                  <a:cubicBezTo>
                    <a:pt x="130969" y="13240"/>
                    <a:pt x="131921" y="14573"/>
                    <a:pt x="131921" y="15050"/>
                  </a:cubicBezTo>
                  <a:cubicBezTo>
                    <a:pt x="134207" y="15526"/>
                    <a:pt x="134207" y="16859"/>
                    <a:pt x="134207" y="18288"/>
                  </a:cubicBezTo>
                  <a:cubicBezTo>
                    <a:pt x="134207" y="18764"/>
                    <a:pt x="134684" y="19241"/>
                    <a:pt x="134684" y="19622"/>
                  </a:cubicBezTo>
                  <a:cubicBezTo>
                    <a:pt x="135160" y="19622"/>
                    <a:pt x="135160" y="20574"/>
                    <a:pt x="135636" y="20955"/>
                  </a:cubicBezTo>
                  <a:cubicBezTo>
                    <a:pt x="135636" y="22765"/>
                    <a:pt x="136970" y="23241"/>
                    <a:pt x="136970" y="25051"/>
                  </a:cubicBezTo>
                  <a:lnTo>
                    <a:pt x="136970" y="32385"/>
                  </a:lnTo>
                  <a:cubicBezTo>
                    <a:pt x="136970" y="34671"/>
                    <a:pt x="136970" y="36005"/>
                    <a:pt x="137922" y="36005"/>
                  </a:cubicBezTo>
                  <a:cubicBezTo>
                    <a:pt x="139732" y="37814"/>
                    <a:pt x="139256" y="40100"/>
                    <a:pt x="139732" y="41529"/>
                  </a:cubicBezTo>
                  <a:lnTo>
                    <a:pt x="139732" y="43815"/>
                  </a:lnTo>
                  <a:cubicBezTo>
                    <a:pt x="139256" y="44291"/>
                    <a:pt x="139256" y="44768"/>
                    <a:pt x="139256" y="44768"/>
                  </a:cubicBezTo>
                  <a:cubicBezTo>
                    <a:pt x="139732" y="46577"/>
                    <a:pt x="140589" y="46577"/>
                    <a:pt x="140208" y="47054"/>
                  </a:cubicBezTo>
                  <a:cubicBezTo>
                    <a:pt x="140208" y="48387"/>
                    <a:pt x="140208" y="49340"/>
                    <a:pt x="139732" y="49816"/>
                  </a:cubicBezTo>
                  <a:cubicBezTo>
                    <a:pt x="139732" y="51149"/>
                    <a:pt x="140208" y="52102"/>
                    <a:pt x="140208" y="53054"/>
                  </a:cubicBezTo>
                  <a:cubicBezTo>
                    <a:pt x="140208" y="54007"/>
                    <a:pt x="140684" y="55817"/>
                    <a:pt x="141161" y="56674"/>
                  </a:cubicBezTo>
                  <a:lnTo>
                    <a:pt x="141161" y="57626"/>
                  </a:lnTo>
                  <a:cubicBezTo>
                    <a:pt x="140589" y="58960"/>
                    <a:pt x="140589" y="60389"/>
                    <a:pt x="140589" y="61246"/>
                  </a:cubicBezTo>
                  <a:lnTo>
                    <a:pt x="140589" y="63056"/>
                  </a:lnTo>
                  <a:cubicBezTo>
                    <a:pt x="140589" y="63532"/>
                    <a:pt x="141065" y="64008"/>
                    <a:pt x="141065" y="64389"/>
                  </a:cubicBezTo>
                  <a:cubicBezTo>
                    <a:pt x="140589" y="65818"/>
                    <a:pt x="140589" y="66294"/>
                    <a:pt x="140589" y="66770"/>
                  </a:cubicBezTo>
                  <a:cubicBezTo>
                    <a:pt x="140589" y="67723"/>
                    <a:pt x="140589" y="68104"/>
                    <a:pt x="140113" y="69056"/>
                  </a:cubicBezTo>
                  <a:cubicBezTo>
                    <a:pt x="139160" y="69533"/>
                    <a:pt x="138779" y="70009"/>
                    <a:pt x="138779" y="70866"/>
                  </a:cubicBezTo>
                  <a:cubicBezTo>
                    <a:pt x="138779" y="71342"/>
                    <a:pt x="138779" y="72200"/>
                    <a:pt x="139256" y="72676"/>
                  </a:cubicBezTo>
                  <a:lnTo>
                    <a:pt x="139256" y="74962"/>
                  </a:lnTo>
                  <a:cubicBezTo>
                    <a:pt x="139256" y="75438"/>
                    <a:pt x="138779" y="76772"/>
                    <a:pt x="136493" y="77248"/>
                  </a:cubicBezTo>
                  <a:cubicBezTo>
                    <a:pt x="136493" y="77724"/>
                    <a:pt x="136493" y="78200"/>
                    <a:pt x="137827" y="78200"/>
                  </a:cubicBezTo>
                  <a:lnTo>
                    <a:pt x="137827" y="79153"/>
                  </a:lnTo>
                  <a:cubicBezTo>
                    <a:pt x="137351" y="79153"/>
                    <a:pt x="137351" y="79629"/>
                    <a:pt x="137351" y="79629"/>
                  </a:cubicBezTo>
                  <a:cubicBezTo>
                    <a:pt x="137351" y="80105"/>
                    <a:pt x="137827" y="80582"/>
                    <a:pt x="138303" y="80963"/>
                  </a:cubicBezTo>
                  <a:lnTo>
                    <a:pt x="138303" y="81915"/>
                  </a:lnTo>
                  <a:cubicBezTo>
                    <a:pt x="136970" y="82868"/>
                    <a:pt x="136493" y="83249"/>
                    <a:pt x="136493" y="84201"/>
                  </a:cubicBezTo>
                  <a:cubicBezTo>
                    <a:pt x="136493" y="85153"/>
                    <a:pt x="136970" y="85534"/>
                    <a:pt x="137827" y="86963"/>
                  </a:cubicBezTo>
                  <a:lnTo>
                    <a:pt x="138303" y="86963"/>
                  </a:lnTo>
                  <a:lnTo>
                    <a:pt x="138303" y="91059"/>
                  </a:lnTo>
                  <a:cubicBezTo>
                    <a:pt x="137827" y="93345"/>
                    <a:pt x="136017" y="96107"/>
                    <a:pt x="134684" y="96965"/>
                  </a:cubicBezTo>
                  <a:cubicBezTo>
                    <a:pt x="134684" y="97441"/>
                    <a:pt x="135160" y="97917"/>
                    <a:pt x="135160" y="97917"/>
                  </a:cubicBezTo>
                  <a:cubicBezTo>
                    <a:pt x="135160" y="98393"/>
                    <a:pt x="134684" y="98393"/>
                    <a:pt x="134684" y="98393"/>
                  </a:cubicBezTo>
                  <a:cubicBezTo>
                    <a:pt x="133731" y="98393"/>
                    <a:pt x="133350" y="98393"/>
                    <a:pt x="133350" y="99346"/>
                  </a:cubicBezTo>
                  <a:lnTo>
                    <a:pt x="133350" y="100679"/>
                  </a:lnTo>
                  <a:cubicBezTo>
                    <a:pt x="132017" y="101632"/>
                    <a:pt x="131540" y="102013"/>
                    <a:pt x="131540" y="102965"/>
                  </a:cubicBezTo>
                  <a:lnTo>
                    <a:pt x="131540" y="103442"/>
                  </a:lnTo>
                  <a:cubicBezTo>
                    <a:pt x="131540" y="104394"/>
                    <a:pt x="131064" y="105251"/>
                    <a:pt x="131064" y="106680"/>
                  </a:cubicBezTo>
                  <a:cubicBezTo>
                    <a:pt x="130588" y="108014"/>
                    <a:pt x="130588" y="108490"/>
                    <a:pt x="130588" y="108966"/>
                  </a:cubicBezTo>
                  <a:cubicBezTo>
                    <a:pt x="130588" y="109919"/>
                    <a:pt x="130112" y="110300"/>
                    <a:pt x="130112" y="110776"/>
                  </a:cubicBezTo>
                  <a:cubicBezTo>
                    <a:pt x="129635" y="112586"/>
                    <a:pt x="129635" y="114395"/>
                    <a:pt x="127826" y="114872"/>
                  </a:cubicBezTo>
                  <a:lnTo>
                    <a:pt x="127826" y="115824"/>
                  </a:lnTo>
                  <a:cubicBezTo>
                    <a:pt x="127826" y="115824"/>
                    <a:pt x="127826" y="117158"/>
                    <a:pt x="127349" y="117634"/>
                  </a:cubicBezTo>
                  <a:cubicBezTo>
                    <a:pt x="126873" y="118110"/>
                    <a:pt x="126873" y="118586"/>
                    <a:pt x="126873" y="118967"/>
                  </a:cubicBezTo>
                  <a:cubicBezTo>
                    <a:pt x="126873" y="119348"/>
                    <a:pt x="126873" y="120301"/>
                    <a:pt x="127349" y="120777"/>
                  </a:cubicBezTo>
                  <a:lnTo>
                    <a:pt x="127826" y="121253"/>
                  </a:lnTo>
                  <a:cubicBezTo>
                    <a:pt x="127826" y="121253"/>
                    <a:pt x="127826" y="121730"/>
                    <a:pt x="127349" y="121730"/>
                  </a:cubicBezTo>
                  <a:cubicBezTo>
                    <a:pt x="126397" y="122682"/>
                    <a:pt x="126397" y="124492"/>
                    <a:pt x="126397" y="124492"/>
                  </a:cubicBezTo>
                  <a:cubicBezTo>
                    <a:pt x="126397" y="124968"/>
                    <a:pt x="126397" y="124968"/>
                    <a:pt x="126873" y="124968"/>
                  </a:cubicBezTo>
                  <a:lnTo>
                    <a:pt x="127349" y="124968"/>
                  </a:lnTo>
                  <a:cubicBezTo>
                    <a:pt x="127349" y="125921"/>
                    <a:pt x="127349" y="126302"/>
                    <a:pt x="126873" y="126302"/>
                  </a:cubicBezTo>
                  <a:cubicBezTo>
                    <a:pt x="126397" y="126778"/>
                    <a:pt x="126397" y="126778"/>
                    <a:pt x="126397" y="127254"/>
                  </a:cubicBezTo>
                  <a:cubicBezTo>
                    <a:pt x="126397" y="127254"/>
                    <a:pt x="125444" y="127730"/>
                    <a:pt x="125444" y="128207"/>
                  </a:cubicBezTo>
                  <a:lnTo>
                    <a:pt x="125921" y="128207"/>
                  </a:lnTo>
                  <a:cubicBezTo>
                    <a:pt x="125921" y="129159"/>
                    <a:pt x="125921" y="130493"/>
                    <a:pt x="124968" y="131445"/>
                  </a:cubicBezTo>
                  <a:lnTo>
                    <a:pt x="124968" y="132398"/>
                  </a:lnTo>
                  <a:cubicBezTo>
                    <a:pt x="124968" y="132874"/>
                    <a:pt x="124492" y="132874"/>
                    <a:pt x="122682" y="133350"/>
                  </a:cubicBezTo>
                  <a:cubicBezTo>
                    <a:pt x="122682" y="133350"/>
                    <a:pt x="121730" y="134303"/>
                    <a:pt x="121730" y="134684"/>
                  </a:cubicBezTo>
                  <a:cubicBezTo>
                    <a:pt x="121730" y="136017"/>
                    <a:pt x="122206" y="136017"/>
                    <a:pt x="123063" y="136017"/>
                  </a:cubicBezTo>
                  <a:cubicBezTo>
                    <a:pt x="124397" y="136017"/>
                    <a:pt x="124397" y="136017"/>
                    <a:pt x="124397" y="136493"/>
                  </a:cubicBezTo>
                  <a:lnTo>
                    <a:pt x="123063" y="136970"/>
                  </a:lnTo>
                  <a:cubicBezTo>
                    <a:pt x="122111" y="137922"/>
                    <a:pt x="121253" y="138779"/>
                    <a:pt x="120777" y="139732"/>
                  </a:cubicBezTo>
                  <a:cubicBezTo>
                    <a:pt x="119444" y="139732"/>
                    <a:pt x="119825" y="141065"/>
                    <a:pt x="119444" y="142018"/>
                  </a:cubicBezTo>
                  <a:cubicBezTo>
                    <a:pt x="118967" y="142970"/>
                    <a:pt x="118491" y="144304"/>
                    <a:pt x="118491" y="145256"/>
                  </a:cubicBezTo>
                  <a:cubicBezTo>
                    <a:pt x="118015" y="145733"/>
                    <a:pt x="118491" y="145733"/>
                    <a:pt x="118491" y="145733"/>
                  </a:cubicBezTo>
                  <a:lnTo>
                    <a:pt x="118491" y="146685"/>
                  </a:lnTo>
                  <a:lnTo>
                    <a:pt x="118015" y="146685"/>
                  </a:lnTo>
                  <a:cubicBezTo>
                    <a:pt x="118015" y="148019"/>
                    <a:pt x="116681" y="148019"/>
                    <a:pt x="116681" y="148971"/>
                  </a:cubicBezTo>
                  <a:cubicBezTo>
                    <a:pt x="116681" y="149447"/>
                    <a:pt x="116205" y="149924"/>
                    <a:pt x="116205" y="151257"/>
                  </a:cubicBezTo>
                  <a:lnTo>
                    <a:pt x="116205" y="151733"/>
                  </a:lnTo>
                  <a:cubicBezTo>
                    <a:pt x="116681" y="151733"/>
                    <a:pt x="116681" y="151257"/>
                    <a:pt x="116681" y="151257"/>
                  </a:cubicBezTo>
                  <a:cubicBezTo>
                    <a:pt x="116681" y="150305"/>
                    <a:pt x="118491" y="148495"/>
                    <a:pt x="118491" y="148495"/>
                  </a:cubicBezTo>
                  <a:cubicBezTo>
                    <a:pt x="118967" y="148495"/>
                    <a:pt x="118967" y="148495"/>
                    <a:pt x="118967" y="148971"/>
                  </a:cubicBezTo>
                  <a:lnTo>
                    <a:pt x="118491" y="149447"/>
                  </a:lnTo>
                  <a:cubicBezTo>
                    <a:pt x="118015" y="149924"/>
                    <a:pt x="117539" y="151733"/>
                    <a:pt x="117539" y="153067"/>
                  </a:cubicBezTo>
                  <a:cubicBezTo>
                    <a:pt x="117539" y="153543"/>
                    <a:pt x="116586" y="154019"/>
                    <a:pt x="116205" y="154019"/>
                  </a:cubicBezTo>
                  <a:cubicBezTo>
                    <a:pt x="114395" y="154019"/>
                    <a:pt x="113443" y="154019"/>
                    <a:pt x="111157" y="154972"/>
                  </a:cubicBezTo>
                  <a:cubicBezTo>
                    <a:pt x="111157" y="154972"/>
                    <a:pt x="110204" y="154972"/>
                    <a:pt x="110204" y="155448"/>
                  </a:cubicBezTo>
                  <a:cubicBezTo>
                    <a:pt x="108871" y="155924"/>
                    <a:pt x="108871" y="158210"/>
                    <a:pt x="108871" y="159068"/>
                  </a:cubicBezTo>
                  <a:cubicBezTo>
                    <a:pt x="108871" y="159544"/>
                    <a:pt x="108395" y="159544"/>
                    <a:pt x="108395" y="160020"/>
                  </a:cubicBezTo>
                  <a:cubicBezTo>
                    <a:pt x="108395" y="160496"/>
                    <a:pt x="108871" y="161354"/>
                    <a:pt x="110204" y="161830"/>
                  </a:cubicBezTo>
                  <a:lnTo>
                    <a:pt x="111538" y="161830"/>
                  </a:lnTo>
                  <a:cubicBezTo>
                    <a:pt x="111538" y="161830"/>
                    <a:pt x="111538" y="162306"/>
                    <a:pt x="111062" y="162306"/>
                  </a:cubicBezTo>
                  <a:lnTo>
                    <a:pt x="111062" y="162782"/>
                  </a:lnTo>
                  <a:cubicBezTo>
                    <a:pt x="110585" y="162782"/>
                    <a:pt x="110585" y="163259"/>
                    <a:pt x="110585" y="163259"/>
                  </a:cubicBezTo>
                  <a:lnTo>
                    <a:pt x="112395" y="163259"/>
                  </a:lnTo>
                  <a:lnTo>
                    <a:pt x="112395" y="164211"/>
                  </a:lnTo>
                  <a:cubicBezTo>
                    <a:pt x="111919" y="164211"/>
                    <a:pt x="111443" y="165164"/>
                    <a:pt x="111443" y="165164"/>
                  </a:cubicBezTo>
                  <a:cubicBezTo>
                    <a:pt x="110490" y="165164"/>
                    <a:pt x="110490" y="165640"/>
                    <a:pt x="110490" y="165640"/>
                  </a:cubicBezTo>
                  <a:cubicBezTo>
                    <a:pt x="110490" y="166116"/>
                    <a:pt x="110966" y="166592"/>
                    <a:pt x="110966" y="166592"/>
                  </a:cubicBezTo>
                  <a:cubicBezTo>
                    <a:pt x="110966" y="167069"/>
                    <a:pt x="110490" y="167069"/>
                    <a:pt x="110014" y="167069"/>
                  </a:cubicBezTo>
                  <a:cubicBezTo>
                    <a:pt x="110014" y="168021"/>
                    <a:pt x="109061" y="168878"/>
                    <a:pt x="108204" y="168878"/>
                  </a:cubicBezTo>
                  <a:lnTo>
                    <a:pt x="107252" y="168878"/>
                  </a:lnTo>
                  <a:cubicBezTo>
                    <a:pt x="106775" y="169355"/>
                    <a:pt x="106775" y="169355"/>
                    <a:pt x="104966" y="169355"/>
                  </a:cubicBezTo>
                  <a:cubicBezTo>
                    <a:pt x="104966" y="169355"/>
                    <a:pt x="104489" y="169355"/>
                    <a:pt x="104489" y="169831"/>
                  </a:cubicBezTo>
                  <a:cubicBezTo>
                    <a:pt x="104489" y="169831"/>
                    <a:pt x="104013" y="170783"/>
                    <a:pt x="104013" y="171164"/>
                  </a:cubicBezTo>
                  <a:lnTo>
                    <a:pt x="104489" y="171164"/>
                  </a:lnTo>
                  <a:cubicBezTo>
                    <a:pt x="104966" y="171641"/>
                    <a:pt x="105442" y="172498"/>
                    <a:pt x="105442" y="172974"/>
                  </a:cubicBezTo>
                  <a:cubicBezTo>
                    <a:pt x="105442" y="172974"/>
                    <a:pt x="105442" y="173450"/>
                    <a:pt x="104966" y="173450"/>
                  </a:cubicBezTo>
                  <a:lnTo>
                    <a:pt x="104966" y="173927"/>
                  </a:lnTo>
                  <a:cubicBezTo>
                    <a:pt x="105442" y="173927"/>
                    <a:pt x="105918" y="174403"/>
                    <a:pt x="105918" y="174879"/>
                  </a:cubicBezTo>
                  <a:cubicBezTo>
                    <a:pt x="105918" y="175355"/>
                    <a:pt x="104966" y="176213"/>
                    <a:pt x="104966" y="176689"/>
                  </a:cubicBezTo>
                  <a:lnTo>
                    <a:pt x="104966" y="177165"/>
                  </a:lnTo>
                  <a:lnTo>
                    <a:pt x="106775" y="177165"/>
                  </a:lnTo>
                  <a:lnTo>
                    <a:pt x="106299" y="177641"/>
                  </a:lnTo>
                  <a:cubicBezTo>
                    <a:pt x="104489" y="178975"/>
                    <a:pt x="104489" y="179451"/>
                    <a:pt x="104489" y="179927"/>
                  </a:cubicBezTo>
                  <a:cubicBezTo>
                    <a:pt x="104489" y="180404"/>
                    <a:pt x="104013" y="180404"/>
                    <a:pt x="103537" y="181261"/>
                  </a:cubicBezTo>
                  <a:lnTo>
                    <a:pt x="103537" y="182213"/>
                  </a:lnTo>
                  <a:cubicBezTo>
                    <a:pt x="103537" y="183166"/>
                    <a:pt x="103061" y="183547"/>
                    <a:pt x="102584" y="183547"/>
                  </a:cubicBezTo>
                  <a:lnTo>
                    <a:pt x="103061" y="184023"/>
                  </a:lnTo>
                  <a:lnTo>
                    <a:pt x="101251" y="184023"/>
                  </a:lnTo>
                  <a:lnTo>
                    <a:pt x="100775" y="185833"/>
                  </a:lnTo>
                  <a:cubicBezTo>
                    <a:pt x="100298" y="186309"/>
                    <a:pt x="100298" y="187166"/>
                    <a:pt x="100298" y="187643"/>
                  </a:cubicBezTo>
                  <a:lnTo>
                    <a:pt x="100298" y="188976"/>
                  </a:lnTo>
                  <a:cubicBezTo>
                    <a:pt x="99822" y="189452"/>
                    <a:pt x="99346" y="189452"/>
                    <a:pt x="99346" y="189452"/>
                  </a:cubicBezTo>
                  <a:cubicBezTo>
                    <a:pt x="99346" y="189452"/>
                    <a:pt x="98870" y="189452"/>
                    <a:pt x="98870" y="188976"/>
                  </a:cubicBezTo>
                  <a:cubicBezTo>
                    <a:pt x="98393" y="188500"/>
                    <a:pt x="97060" y="188024"/>
                    <a:pt x="97060" y="186690"/>
                  </a:cubicBezTo>
                  <a:cubicBezTo>
                    <a:pt x="97060" y="186214"/>
                    <a:pt x="96584" y="186214"/>
                    <a:pt x="96107" y="186214"/>
                  </a:cubicBezTo>
                  <a:cubicBezTo>
                    <a:pt x="95631" y="186690"/>
                    <a:pt x="95155" y="187547"/>
                    <a:pt x="95155" y="188500"/>
                  </a:cubicBezTo>
                  <a:lnTo>
                    <a:pt x="95155" y="188976"/>
                  </a:lnTo>
                  <a:cubicBezTo>
                    <a:pt x="96107" y="189452"/>
                    <a:pt x="96107" y="190310"/>
                    <a:pt x="96488" y="190786"/>
                  </a:cubicBezTo>
                  <a:lnTo>
                    <a:pt x="95536" y="191738"/>
                  </a:lnTo>
                  <a:lnTo>
                    <a:pt x="95536" y="193072"/>
                  </a:lnTo>
                  <a:lnTo>
                    <a:pt x="96488" y="193072"/>
                  </a:lnTo>
                  <a:lnTo>
                    <a:pt x="96488" y="193548"/>
                  </a:lnTo>
                  <a:cubicBezTo>
                    <a:pt x="96012" y="193548"/>
                    <a:pt x="95536" y="194501"/>
                    <a:pt x="94679" y="194501"/>
                  </a:cubicBezTo>
                  <a:cubicBezTo>
                    <a:pt x="93345" y="194977"/>
                    <a:pt x="91440" y="197739"/>
                    <a:pt x="91440" y="197739"/>
                  </a:cubicBezTo>
                  <a:lnTo>
                    <a:pt x="91916" y="197739"/>
                  </a:lnTo>
                  <a:cubicBezTo>
                    <a:pt x="92393" y="197739"/>
                    <a:pt x="93726" y="196406"/>
                    <a:pt x="94679" y="196406"/>
                  </a:cubicBezTo>
                  <a:lnTo>
                    <a:pt x="96012" y="196406"/>
                  </a:lnTo>
                  <a:cubicBezTo>
                    <a:pt x="96012" y="196406"/>
                    <a:pt x="95536" y="197739"/>
                    <a:pt x="95059" y="197739"/>
                  </a:cubicBezTo>
                  <a:cubicBezTo>
                    <a:pt x="95059" y="197739"/>
                    <a:pt x="94107" y="197739"/>
                    <a:pt x="94107" y="198215"/>
                  </a:cubicBezTo>
                  <a:cubicBezTo>
                    <a:pt x="92774" y="198692"/>
                    <a:pt x="92297" y="199168"/>
                    <a:pt x="92297" y="200025"/>
                  </a:cubicBezTo>
                  <a:cubicBezTo>
                    <a:pt x="92297" y="200501"/>
                    <a:pt x="92774" y="200978"/>
                    <a:pt x="92774" y="200978"/>
                  </a:cubicBezTo>
                  <a:cubicBezTo>
                    <a:pt x="92774" y="201454"/>
                    <a:pt x="92774" y="201454"/>
                    <a:pt x="91821" y="201930"/>
                  </a:cubicBezTo>
                  <a:cubicBezTo>
                    <a:pt x="91821" y="202883"/>
                    <a:pt x="92297" y="203264"/>
                    <a:pt x="92297" y="203264"/>
                  </a:cubicBezTo>
                  <a:cubicBezTo>
                    <a:pt x="92774" y="203740"/>
                    <a:pt x="92774" y="204216"/>
                    <a:pt x="92774" y="204216"/>
                  </a:cubicBezTo>
                  <a:cubicBezTo>
                    <a:pt x="92774" y="204692"/>
                    <a:pt x="92774" y="204692"/>
                    <a:pt x="92297" y="204692"/>
                  </a:cubicBezTo>
                  <a:cubicBezTo>
                    <a:pt x="92297" y="205169"/>
                    <a:pt x="91821" y="205645"/>
                    <a:pt x="91345" y="205645"/>
                  </a:cubicBezTo>
                  <a:cubicBezTo>
                    <a:pt x="91345" y="206597"/>
                    <a:pt x="90869" y="206978"/>
                    <a:pt x="90869" y="206978"/>
                  </a:cubicBezTo>
                  <a:cubicBezTo>
                    <a:pt x="90869" y="207455"/>
                    <a:pt x="89059" y="207455"/>
                    <a:pt x="89059" y="207455"/>
                  </a:cubicBezTo>
                  <a:cubicBezTo>
                    <a:pt x="88583" y="206978"/>
                    <a:pt x="88106" y="206978"/>
                    <a:pt x="87725" y="206978"/>
                  </a:cubicBezTo>
                  <a:cubicBezTo>
                    <a:pt x="87249" y="206978"/>
                    <a:pt x="86392" y="207455"/>
                    <a:pt x="85916" y="207931"/>
                  </a:cubicBezTo>
                  <a:cubicBezTo>
                    <a:pt x="84582" y="207931"/>
                    <a:pt x="84582" y="207931"/>
                    <a:pt x="84582" y="208883"/>
                  </a:cubicBezTo>
                  <a:lnTo>
                    <a:pt x="86392" y="210217"/>
                  </a:lnTo>
                  <a:cubicBezTo>
                    <a:pt x="86392" y="208883"/>
                    <a:pt x="86868" y="208883"/>
                    <a:pt x="86868" y="208883"/>
                  </a:cubicBezTo>
                  <a:cubicBezTo>
                    <a:pt x="87344" y="208883"/>
                    <a:pt x="88202" y="210217"/>
                    <a:pt x="88202" y="210693"/>
                  </a:cubicBezTo>
                  <a:lnTo>
                    <a:pt x="86868" y="212979"/>
                  </a:lnTo>
                  <a:cubicBezTo>
                    <a:pt x="86392" y="213455"/>
                    <a:pt x="86392" y="213931"/>
                    <a:pt x="86392" y="214313"/>
                  </a:cubicBezTo>
                  <a:cubicBezTo>
                    <a:pt x="86392" y="214789"/>
                    <a:pt x="86392" y="214789"/>
                    <a:pt x="85916" y="216599"/>
                  </a:cubicBezTo>
                  <a:cubicBezTo>
                    <a:pt x="85916" y="216599"/>
                    <a:pt x="84582" y="217075"/>
                    <a:pt x="84582" y="217551"/>
                  </a:cubicBezTo>
                  <a:cubicBezTo>
                    <a:pt x="84582" y="217551"/>
                    <a:pt x="85534" y="218027"/>
                    <a:pt x="85916" y="218027"/>
                  </a:cubicBezTo>
                  <a:lnTo>
                    <a:pt x="85916" y="218980"/>
                  </a:lnTo>
                  <a:cubicBezTo>
                    <a:pt x="85916" y="219456"/>
                    <a:pt x="85439" y="219932"/>
                    <a:pt x="84582" y="219932"/>
                  </a:cubicBezTo>
                  <a:cubicBezTo>
                    <a:pt x="84106" y="219932"/>
                    <a:pt x="83630" y="219932"/>
                    <a:pt x="83630" y="220409"/>
                  </a:cubicBezTo>
                  <a:cubicBezTo>
                    <a:pt x="83630" y="220409"/>
                    <a:pt x="83630" y="220885"/>
                    <a:pt x="82677" y="221742"/>
                  </a:cubicBezTo>
                  <a:cubicBezTo>
                    <a:pt x="82677" y="222218"/>
                    <a:pt x="81725" y="223552"/>
                    <a:pt x="81725" y="223552"/>
                  </a:cubicBezTo>
                  <a:lnTo>
                    <a:pt x="81725" y="226790"/>
                  </a:lnTo>
                  <a:cubicBezTo>
                    <a:pt x="81725" y="227267"/>
                    <a:pt x="79915" y="228124"/>
                    <a:pt x="79915" y="228600"/>
                  </a:cubicBezTo>
                  <a:cubicBezTo>
                    <a:pt x="79915" y="229553"/>
                    <a:pt x="81248" y="230410"/>
                    <a:pt x="81248" y="230410"/>
                  </a:cubicBezTo>
                  <a:lnTo>
                    <a:pt x="79439" y="230410"/>
                  </a:lnTo>
                  <a:cubicBezTo>
                    <a:pt x="78105" y="230410"/>
                    <a:pt x="77629" y="231362"/>
                    <a:pt x="77629" y="231743"/>
                  </a:cubicBezTo>
                  <a:cubicBezTo>
                    <a:pt x="78105" y="231743"/>
                    <a:pt x="78581" y="232219"/>
                    <a:pt x="78581" y="232696"/>
                  </a:cubicBezTo>
                  <a:cubicBezTo>
                    <a:pt x="78581" y="233172"/>
                    <a:pt x="77629" y="234029"/>
                    <a:pt x="77629" y="234506"/>
                  </a:cubicBezTo>
                  <a:lnTo>
                    <a:pt x="77629" y="235458"/>
                  </a:lnTo>
                  <a:cubicBezTo>
                    <a:pt x="77629" y="235934"/>
                    <a:pt x="77629" y="236411"/>
                    <a:pt x="77153" y="237744"/>
                  </a:cubicBezTo>
                  <a:cubicBezTo>
                    <a:pt x="75819" y="238220"/>
                    <a:pt x="75343" y="239078"/>
                    <a:pt x="74390" y="241364"/>
                  </a:cubicBezTo>
                  <a:lnTo>
                    <a:pt x="74390" y="243173"/>
                  </a:lnTo>
                  <a:cubicBezTo>
                    <a:pt x="74390" y="244126"/>
                    <a:pt x="73914" y="244507"/>
                    <a:pt x="73057" y="244983"/>
                  </a:cubicBezTo>
                  <a:cubicBezTo>
                    <a:pt x="72581" y="246793"/>
                    <a:pt x="72104" y="247269"/>
                    <a:pt x="72104" y="248222"/>
                  </a:cubicBezTo>
                  <a:cubicBezTo>
                    <a:pt x="70771" y="250031"/>
                    <a:pt x="69818" y="250984"/>
                    <a:pt x="69818" y="251841"/>
                  </a:cubicBezTo>
                  <a:lnTo>
                    <a:pt x="69818" y="253175"/>
                  </a:lnTo>
                  <a:cubicBezTo>
                    <a:pt x="69342" y="254508"/>
                    <a:pt x="66580" y="254984"/>
                    <a:pt x="66199" y="255461"/>
                  </a:cubicBezTo>
                  <a:cubicBezTo>
                    <a:pt x="65723" y="255937"/>
                    <a:pt x="65723" y="255937"/>
                    <a:pt x="65723" y="256413"/>
                  </a:cubicBezTo>
                  <a:cubicBezTo>
                    <a:pt x="65723" y="256889"/>
                    <a:pt x="65723" y="257366"/>
                    <a:pt x="65723" y="257366"/>
                  </a:cubicBezTo>
                  <a:cubicBezTo>
                    <a:pt x="62960" y="257842"/>
                    <a:pt x="33719" y="312706"/>
                    <a:pt x="33719" y="320040"/>
                  </a:cubicBezTo>
                  <a:cubicBezTo>
                    <a:pt x="33719" y="320516"/>
                    <a:pt x="33719" y="320993"/>
                    <a:pt x="33719" y="320993"/>
                  </a:cubicBezTo>
                  <a:cubicBezTo>
                    <a:pt x="34195" y="321469"/>
                    <a:pt x="32385" y="324231"/>
                    <a:pt x="31909" y="325088"/>
                  </a:cubicBezTo>
                  <a:lnTo>
                    <a:pt x="31909" y="326422"/>
                  </a:lnTo>
                  <a:cubicBezTo>
                    <a:pt x="31909" y="327374"/>
                    <a:pt x="32385" y="327755"/>
                    <a:pt x="32385" y="327755"/>
                  </a:cubicBezTo>
                  <a:cubicBezTo>
                    <a:pt x="32385" y="328232"/>
                    <a:pt x="31909" y="328232"/>
                    <a:pt x="31909" y="328232"/>
                  </a:cubicBezTo>
                  <a:cubicBezTo>
                    <a:pt x="31433" y="328232"/>
                    <a:pt x="31433" y="329565"/>
                    <a:pt x="31433" y="329565"/>
                  </a:cubicBezTo>
                  <a:cubicBezTo>
                    <a:pt x="30099" y="331375"/>
                    <a:pt x="28670" y="331851"/>
                    <a:pt x="28670" y="332327"/>
                  </a:cubicBezTo>
                  <a:cubicBezTo>
                    <a:pt x="28670" y="332804"/>
                    <a:pt x="29623" y="333280"/>
                    <a:pt x="31433" y="334613"/>
                  </a:cubicBezTo>
                  <a:lnTo>
                    <a:pt x="31433" y="335090"/>
                  </a:lnTo>
                  <a:cubicBezTo>
                    <a:pt x="31909" y="335566"/>
                    <a:pt x="31909" y="335566"/>
                    <a:pt x="31909" y="336042"/>
                  </a:cubicBezTo>
                  <a:lnTo>
                    <a:pt x="31909" y="342424"/>
                  </a:lnTo>
                  <a:cubicBezTo>
                    <a:pt x="31909" y="343757"/>
                    <a:pt x="31909" y="344710"/>
                    <a:pt x="31433" y="345662"/>
                  </a:cubicBezTo>
                  <a:lnTo>
                    <a:pt x="31433" y="350711"/>
                  </a:lnTo>
                  <a:cubicBezTo>
                    <a:pt x="31433" y="352044"/>
                    <a:pt x="32766" y="351663"/>
                    <a:pt x="33242" y="352997"/>
                  </a:cubicBezTo>
                  <a:cubicBezTo>
                    <a:pt x="32766" y="353949"/>
                    <a:pt x="32766" y="357569"/>
                    <a:pt x="32766" y="358902"/>
                  </a:cubicBezTo>
                  <a:cubicBezTo>
                    <a:pt x="33242" y="359378"/>
                    <a:pt x="33242" y="360236"/>
                    <a:pt x="33242" y="360712"/>
                  </a:cubicBezTo>
                  <a:cubicBezTo>
                    <a:pt x="33242" y="361188"/>
                    <a:pt x="33242" y="361664"/>
                    <a:pt x="32766" y="361664"/>
                  </a:cubicBezTo>
                  <a:cubicBezTo>
                    <a:pt x="33242" y="362141"/>
                    <a:pt x="33719" y="362617"/>
                    <a:pt x="33719" y="363474"/>
                  </a:cubicBezTo>
                  <a:cubicBezTo>
                    <a:pt x="33719" y="363950"/>
                    <a:pt x="33242" y="364426"/>
                    <a:pt x="33242" y="364808"/>
                  </a:cubicBezTo>
                  <a:lnTo>
                    <a:pt x="33242" y="367570"/>
                  </a:lnTo>
                  <a:cubicBezTo>
                    <a:pt x="33719" y="368046"/>
                    <a:pt x="33719" y="368522"/>
                    <a:pt x="33719" y="368903"/>
                  </a:cubicBezTo>
                  <a:cubicBezTo>
                    <a:pt x="33719" y="369380"/>
                    <a:pt x="33719" y="370237"/>
                    <a:pt x="32766" y="371189"/>
                  </a:cubicBezTo>
                  <a:lnTo>
                    <a:pt x="33719" y="371189"/>
                  </a:lnTo>
                  <a:cubicBezTo>
                    <a:pt x="34195" y="371666"/>
                    <a:pt x="34195" y="371666"/>
                    <a:pt x="34195" y="372999"/>
                  </a:cubicBezTo>
                  <a:cubicBezTo>
                    <a:pt x="33719" y="373475"/>
                    <a:pt x="33719" y="373951"/>
                    <a:pt x="33719" y="373951"/>
                  </a:cubicBezTo>
                  <a:cubicBezTo>
                    <a:pt x="33719" y="374428"/>
                    <a:pt x="33719" y="375285"/>
                    <a:pt x="34195" y="375761"/>
                  </a:cubicBezTo>
                  <a:lnTo>
                    <a:pt x="34195" y="376238"/>
                  </a:lnTo>
                  <a:cubicBezTo>
                    <a:pt x="35147" y="377190"/>
                    <a:pt x="35147" y="378047"/>
                    <a:pt x="35147" y="379000"/>
                  </a:cubicBezTo>
                  <a:lnTo>
                    <a:pt x="35147" y="379952"/>
                  </a:lnTo>
                  <a:cubicBezTo>
                    <a:pt x="35147" y="380905"/>
                    <a:pt x="35147" y="381762"/>
                    <a:pt x="36481" y="383572"/>
                  </a:cubicBezTo>
                  <a:lnTo>
                    <a:pt x="36481" y="384524"/>
                  </a:lnTo>
                  <a:cubicBezTo>
                    <a:pt x="36957" y="385477"/>
                    <a:pt x="37433" y="385858"/>
                    <a:pt x="37433" y="386810"/>
                  </a:cubicBezTo>
                  <a:cubicBezTo>
                    <a:pt x="37433" y="386810"/>
                    <a:pt x="45244" y="400050"/>
                    <a:pt x="62579" y="400050"/>
                  </a:cubicBezTo>
                  <a:cubicBezTo>
                    <a:pt x="64389" y="400050"/>
                    <a:pt x="66675" y="399574"/>
                    <a:pt x="69437" y="399098"/>
                  </a:cubicBezTo>
                  <a:cubicBezTo>
                    <a:pt x="91345" y="395002"/>
                    <a:pt x="152686" y="300800"/>
                    <a:pt x="152686" y="300800"/>
                  </a:cubicBezTo>
                  <a:cubicBezTo>
                    <a:pt x="152686" y="300800"/>
                    <a:pt x="154019" y="298990"/>
                    <a:pt x="154972" y="298990"/>
                  </a:cubicBezTo>
                  <a:cubicBezTo>
                    <a:pt x="155448" y="298990"/>
                    <a:pt x="155924" y="299466"/>
                    <a:pt x="156305" y="300800"/>
                  </a:cubicBezTo>
                  <a:cubicBezTo>
                    <a:pt x="157258" y="304895"/>
                    <a:pt x="98679" y="424720"/>
                    <a:pt x="55245" y="424720"/>
                  </a:cubicBezTo>
                  <a:cubicBezTo>
                    <a:pt x="54769" y="424720"/>
                    <a:pt x="53912" y="424720"/>
                    <a:pt x="53435" y="424720"/>
                  </a:cubicBezTo>
                  <a:cubicBezTo>
                    <a:pt x="40196" y="423767"/>
                    <a:pt x="24194" y="421958"/>
                    <a:pt x="8192" y="401860"/>
                  </a:cubicBezTo>
                  <a:cubicBezTo>
                    <a:pt x="8858" y="400050"/>
                    <a:pt x="8382" y="399193"/>
                    <a:pt x="8382" y="397764"/>
                  </a:cubicBezTo>
                  <a:close/>
                  <a:moveTo>
                    <a:pt x="99441" y="50768"/>
                  </a:moveTo>
                  <a:cubicBezTo>
                    <a:pt x="98965" y="50768"/>
                    <a:pt x="98489" y="51245"/>
                    <a:pt x="98489" y="51245"/>
                  </a:cubicBezTo>
                  <a:cubicBezTo>
                    <a:pt x="98012" y="51245"/>
                    <a:pt x="97536" y="51721"/>
                    <a:pt x="97536" y="52197"/>
                  </a:cubicBezTo>
                  <a:cubicBezTo>
                    <a:pt x="97536" y="52673"/>
                    <a:pt x="97536" y="52673"/>
                    <a:pt x="98012" y="52673"/>
                  </a:cubicBezTo>
                  <a:cubicBezTo>
                    <a:pt x="99822" y="52673"/>
                    <a:pt x="99822" y="52673"/>
                    <a:pt x="99822" y="53150"/>
                  </a:cubicBezTo>
                  <a:cubicBezTo>
                    <a:pt x="98012" y="54102"/>
                    <a:pt x="97060" y="55436"/>
                    <a:pt x="97060" y="55912"/>
                  </a:cubicBezTo>
                  <a:cubicBezTo>
                    <a:pt x="96584" y="56388"/>
                    <a:pt x="96107" y="56864"/>
                    <a:pt x="95726" y="58198"/>
                  </a:cubicBezTo>
                  <a:lnTo>
                    <a:pt x="95726" y="58674"/>
                  </a:lnTo>
                  <a:cubicBezTo>
                    <a:pt x="95726" y="59150"/>
                    <a:pt x="95726" y="60484"/>
                    <a:pt x="95250" y="60484"/>
                  </a:cubicBezTo>
                  <a:cubicBezTo>
                    <a:pt x="94774" y="60960"/>
                    <a:pt x="93917" y="61436"/>
                    <a:pt x="92964" y="61436"/>
                  </a:cubicBezTo>
                  <a:lnTo>
                    <a:pt x="92964" y="62389"/>
                  </a:lnTo>
                  <a:cubicBezTo>
                    <a:pt x="92964" y="62865"/>
                    <a:pt x="92964" y="63341"/>
                    <a:pt x="93440" y="63341"/>
                  </a:cubicBezTo>
                  <a:cubicBezTo>
                    <a:pt x="94393" y="63341"/>
                    <a:pt x="95250" y="64675"/>
                    <a:pt x="95250" y="64675"/>
                  </a:cubicBezTo>
                  <a:lnTo>
                    <a:pt x="95726" y="65151"/>
                  </a:lnTo>
                  <a:lnTo>
                    <a:pt x="95250" y="65151"/>
                  </a:lnTo>
                  <a:cubicBezTo>
                    <a:pt x="93917" y="65151"/>
                    <a:pt x="93917" y="65627"/>
                    <a:pt x="92964" y="65627"/>
                  </a:cubicBezTo>
                  <a:lnTo>
                    <a:pt x="92964" y="66580"/>
                  </a:lnTo>
                  <a:cubicBezTo>
                    <a:pt x="92964" y="67913"/>
                    <a:pt x="92012" y="68390"/>
                    <a:pt x="92012" y="68390"/>
                  </a:cubicBezTo>
                  <a:lnTo>
                    <a:pt x="91535" y="68390"/>
                  </a:lnTo>
                  <a:cubicBezTo>
                    <a:pt x="91059" y="69342"/>
                    <a:pt x="89726" y="70676"/>
                    <a:pt x="89726" y="71628"/>
                  </a:cubicBezTo>
                  <a:cubicBezTo>
                    <a:pt x="89726" y="72581"/>
                    <a:pt x="89249" y="72962"/>
                    <a:pt x="89249" y="73914"/>
                  </a:cubicBezTo>
                  <a:lnTo>
                    <a:pt x="89249" y="74390"/>
                  </a:lnTo>
                  <a:cubicBezTo>
                    <a:pt x="90583" y="73914"/>
                    <a:pt x="90583" y="73914"/>
                    <a:pt x="91059" y="73914"/>
                  </a:cubicBezTo>
                  <a:lnTo>
                    <a:pt x="92869" y="73914"/>
                  </a:lnTo>
                  <a:lnTo>
                    <a:pt x="92869" y="74390"/>
                  </a:lnTo>
                  <a:cubicBezTo>
                    <a:pt x="92869" y="74390"/>
                    <a:pt x="92869" y="74867"/>
                    <a:pt x="91916" y="74867"/>
                  </a:cubicBezTo>
                  <a:cubicBezTo>
                    <a:pt x="91440" y="75343"/>
                    <a:pt x="91440" y="75819"/>
                    <a:pt x="91440" y="76676"/>
                  </a:cubicBezTo>
                  <a:lnTo>
                    <a:pt x="91440" y="77153"/>
                  </a:lnTo>
                  <a:cubicBezTo>
                    <a:pt x="91440" y="77629"/>
                    <a:pt x="91440" y="78486"/>
                    <a:pt x="90964" y="79439"/>
                  </a:cubicBezTo>
                  <a:cubicBezTo>
                    <a:pt x="90488" y="79915"/>
                    <a:pt x="90488" y="83058"/>
                    <a:pt x="90488" y="83534"/>
                  </a:cubicBezTo>
                  <a:cubicBezTo>
                    <a:pt x="90488" y="84011"/>
                    <a:pt x="89535" y="84868"/>
                    <a:pt x="89535" y="85344"/>
                  </a:cubicBezTo>
                  <a:cubicBezTo>
                    <a:pt x="89535" y="85820"/>
                    <a:pt x="89535" y="85820"/>
                    <a:pt x="90011" y="86678"/>
                  </a:cubicBezTo>
                  <a:cubicBezTo>
                    <a:pt x="90011" y="86678"/>
                    <a:pt x="88678" y="87154"/>
                    <a:pt x="88678" y="87630"/>
                  </a:cubicBezTo>
                  <a:cubicBezTo>
                    <a:pt x="88202" y="88106"/>
                    <a:pt x="88202" y="89440"/>
                    <a:pt x="88202" y="89440"/>
                  </a:cubicBezTo>
                  <a:cubicBezTo>
                    <a:pt x="88202" y="89916"/>
                    <a:pt x="88202" y="90392"/>
                    <a:pt x="87725" y="91726"/>
                  </a:cubicBezTo>
                  <a:cubicBezTo>
                    <a:pt x="87725" y="92678"/>
                    <a:pt x="88202" y="93536"/>
                    <a:pt x="88202" y="94488"/>
                  </a:cubicBezTo>
                  <a:cubicBezTo>
                    <a:pt x="88202" y="95822"/>
                    <a:pt x="87725" y="96774"/>
                    <a:pt x="87725" y="97727"/>
                  </a:cubicBezTo>
                  <a:lnTo>
                    <a:pt x="86773" y="97727"/>
                  </a:lnTo>
                  <a:cubicBezTo>
                    <a:pt x="86297" y="98679"/>
                    <a:pt x="86773" y="99060"/>
                    <a:pt x="85820" y="100489"/>
                  </a:cubicBezTo>
                  <a:lnTo>
                    <a:pt x="85820" y="100965"/>
                  </a:lnTo>
                  <a:cubicBezTo>
                    <a:pt x="85820" y="100965"/>
                    <a:pt x="74867" y="112871"/>
                    <a:pt x="74867" y="122492"/>
                  </a:cubicBezTo>
                  <a:cubicBezTo>
                    <a:pt x="74867" y="124301"/>
                    <a:pt x="74867" y="125730"/>
                    <a:pt x="75819" y="127064"/>
                  </a:cubicBezTo>
                  <a:lnTo>
                    <a:pt x="75819" y="128873"/>
                  </a:lnTo>
                  <a:cubicBezTo>
                    <a:pt x="75343" y="132112"/>
                    <a:pt x="74867" y="134398"/>
                    <a:pt x="74486" y="135255"/>
                  </a:cubicBezTo>
                  <a:lnTo>
                    <a:pt x="74486" y="139351"/>
                  </a:lnTo>
                  <a:lnTo>
                    <a:pt x="74009" y="139827"/>
                  </a:lnTo>
                  <a:cubicBezTo>
                    <a:pt x="71723" y="142113"/>
                    <a:pt x="71247" y="144399"/>
                    <a:pt x="70771" y="145733"/>
                  </a:cubicBezTo>
                  <a:cubicBezTo>
                    <a:pt x="70771" y="147542"/>
                    <a:pt x="70295" y="148019"/>
                    <a:pt x="69437" y="151257"/>
                  </a:cubicBezTo>
                  <a:lnTo>
                    <a:pt x="66675" y="151257"/>
                  </a:lnTo>
                  <a:lnTo>
                    <a:pt x="66675" y="153543"/>
                  </a:lnTo>
                  <a:lnTo>
                    <a:pt x="68009" y="153543"/>
                  </a:lnTo>
                  <a:cubicBezTo>
                    <a:pt x="68009" y="154019"/>
                    <a:pt x="68485" y="154877"/>
                    <a:pt x="68485" y="154877"/>
                  </a:cubicBezTo>
                  <a:cubicBezTo>
                    <a:pt x="68009" y="155829"/>
                    <a:pt x="67532" y="156210"/>
                    <a:pt x="67532" y="156686"/>
                  </a:cubicBezTo>
                  <a:cubicBezTo>
                    <a:pt x="67532" y="156686"/>
                    <a:pt x="66580" y="157639"/>
                    <a:pt x="66580" y="158020"/>
                  </a:cubicBezTo>
                  <a:lnTo>
                    <a:pt x="66104" y="158496"/>
                  </a:lnTo>
                  <a:cubicBezTo>
                    <a:pt x="64770" y="158972"/>
                    <a:pt x="64770" y="159830"/>
                    <a:pt x="64770" y="161258"/>
                  </a:cubicBezTo>
                  <a:cubicBezTo>
                    <a:pt x="64770" y="161258"/>
                    <a:pt x="64294" y="161735"/>
                    <a:pt x="64294" y="162211"/>
                  </a:cubicBezTo>
                  <a:cubicBezTo>
                    <a:pt x="64294" y="162687"/>
                    <a:pt x="64294" y="163163"/>
                    <a:pt x="63818" y="164021"/>
                  </a:cubicBezTo>
                  <a:lnTo>
                    <a:pt x="63818" y="164973"/>
                  </a:lnTo>
                  <a:lnTo>
                    <a:pt x="65627" y="165449"/>
                  </a:lnTo>
                  <a:cubicBezTo>
                    <a:pt x="65151" y="168212"/>
                    <a:pt x="63341" y="172784"/>
                    <a:pt x="62865" y="175927"/>
                  </a:cubicBezTo>
                  <a:lnTo>
                    <a:pt x="62865" y="177260"/>
                  </a:lnTo>
                  <a:cubicBezTo>
                    <a:pt x="61913" y="179546"/>
                    <a:pt x="61532" y="180880"/>
                    <a:pt x="61532" y="181832"/>
                  </a:cubicBezTo>
                  <a:lnTo>
                    <a:pt x="61532" y="182309"/>
                  </a:lnTo>
                  <a:cubicBezTo>
                    <a:pt x="61055" y="184594"/>
                    <a:pt x="60198" y="185547"/>
                    <a:pt x="59722" y="186404"/>
                  </a:cubicBezTo>
                  <a:lnTo>
                    <a:pt x="59722" y="188214"/>
                  </a:lnTo>
                  <a:lnTo>
                    <a:pt x="58388" y="193739"/>
                  </a:lnTo>
                  <a:cubicBezTo>
                    <a:pt x="58388" y="193739"/>
                    <a:pt x="57912" y="194215"/>
                    <a:pt x="57436" y="194215"/>
                  </a:cubicBezTo>
                  <a:lnTo>
                    <a:pt x="57436" y="193262"/>
                  </a:lnTo>
                  <a:lnTo>
                    <a:pt x="56483" y="193262"/>
                  </a:lnTo>
                  <a:cubicBezTo>
                    <a:pt x="56007" y="193739"/>
                    <a:pt x="55531" y="194215"/>
                    <a:pt x="55531" y="194596"/>
                  </a:cubicBezTo>
                  <a:lnTo>
                    <a:pt x="55531" y="195548"/>
                  </a:lnTo>
                  <a:lnTo>
                    <a:pt x="56483" y="195548"/>
                  </a:lnTo>
                  <a:lnTo>
                    <a:pt x="56959" y="197358"/>
                  </a:lnTo>
                  <a:cubicBezTo>
                    <a:pt x="56483" y="197834"/>
                    <a:pt x="56007" y="198311"/>
                    <a:pt x="56007" y="198692"/>
                  </a:cubicBezTo>
                  <a:cubicBezTo>
                    <a:pt x="56007" y="199168"/>
                    <a:pt x="56483" y="199644"/>
                    <a:pt x="56959" y="200025"/>
                  </a:cubicBezTo>
                  <a:cubicBezTo>
                    <a:pt x="55626" y="203264"/>
                    <a:pt x="55626" y="205073"/>
                    <a:pt x="53721" y="207836"/>
                  </a:cubicBezTo>
                  <a:cubicBezTo>
                    <a:pt x="53721" y="208312"/>
                    <a:pt x="53721" y="208788"/>
                    <a:pt x="53721" y="209169"/>
                  </a:cubicBezTo>
                  <a:lnTo>
                    <a:pt x="53721" y="209645"/>
                  </a:lnTo>
                  <a:cubicBezTo>
                    <a:pt x="53721" y="210598"/>
                    <a:pt x="51911" y="211931"/>
                    <a:pt x="51911" y="212408"/>
                  </a:cubicBezTo>
                  <a:lnTo>
                    <a:pt x="51911" y="214217"/>
                  </a:lnTo>
                  <a:cubicBezTo>
                    <a:pt x="51911" y="215170"/>
                    <a:pt x="51435" y="217456"/>
                    <a:pt x="51435" y="218313"/>
                  </a:cubicBezTo>
                  <a:lnTo>
                    <a:pt x="51435" y="218789"/>
                  </a:lnTo>
                  <a:cubicBezTo>
                    <a:pt x="50959" y="220599"/>
                    <a:pt x="50483" y="223361"/>
                    <a:pt x="49149" y="225647"/>
                  </a:cubicBezTo>
                  <a:lnTo>
                    <a:pt x="49149" y="226981"/>
                  </a:lnTo>
                  <a:cubicBezTo>
                    <a:pt x="49149" y="228314"/>
                    <a:pt x="49149" y="229743"/>
                    <a:pt x="48673" y="230219"/>
                  </a:cubicBezTo>
                  <a:cubicBezTo>
                    <a:pt x="48673" y="232505"/>
                    <a:pt x="47720" y="235744"/>
                    <a:pt x="47339" y="236125"/>
                  </a:cubicBezTo>
                  <a:cubicBezTo>
                    <a:pt x="46387" y="236125"/>
                    <a:pt x="46387" y="237077"/>
                    <a:pt x="46387" y="237077"/>
                  </a:cubicBezTo>
                  <a:lnTo>
                    <a:pt x="46387" y="238887"/>
                  </a:lnTo>
                  <a:cubicBezTo>
                    <a:pt x="46387" y="239363"/>
                    <a:pt x="45434" y="239840"/>
                    <a:pt x="45053" y="240221"/>
                  </a:cubicBezTo>
                  <a:lnTo>
                    <a:pt x="45053" y="246602"/>
                  </a:lnTo>
                  <a:cubicBezTo>
                    <a:pt x="45053" y="247555"/>
                    <a:pt x="45053" y="247555"/>
                    <a:pt x="44577" y="248888"/>
                  </a:cubicBezTo>
                  <a:cubicBezTo>
                    <a:pt x="44101" y="249841"/>
                    <a:pt x="44101" y="250222"/>
                    <a:pt x="44101" y="250222"/>
                  </a:cubicBezTo>
                  <a:cubicBezTo>
                    <a:pt x="43625" y="250698"/>
                    <a:pt x="43625" y="251174"/>
                    <a:pt x="43625" y="251555"/>
                  </a:cubicBezTo>
                  <a:cubicBezTo>
                    <a:pt x="43625" y="252031"/>
                    <a:pt x="43625" y="253365"/>
                    <a:pt x="44101" y="253841"/>
                  </a:cubicBezTo>
                  <a:cubicBezTo>
                    <a:pt x="44101" y="253841"/>
                    <a:pt x="44577" y="253841"/>
                    <a:pt x="44577" y="254318"/>
                  </a:cubicBezTo>
                  <a:cubicBezTo>
                    <a:pt x="45053" y="254318"/>
                    <a:pt x="45053" y="253841"/>
                    <a:pt x="45053" y="253841"/>
                  </a:cubicBezTo>
                  <a:cubicBezTo>
                    <a:pt x="45053" y="252031"/>
                    <a:pt x="46006" y="250603"/>
                    <a:pt x="46387" y="250222"/>
                  </a:cubicBezTo>
                  <a:cubicBezTo>
                    <a:pt x="46387" y="250222"/>
                    <a:pt x="46387" y="249746"/>
                    <a:pt x="46863" y="249746"/>
                  </a:cubicBezTo>
                  <a:cubicBezTo>
                    <a:pt x="47339" y="248793"/>
                    <a:pt x="48197" y="247936"/>
                    <a:pt x="48197" y="247460"/>
                  </a:cubicBezTo>
                  <a:cubicBezTo>
                    <a:pt x="48197" y="246983"/>
                    <a:pt x="49530" y="244697"/>
                    <a:pt x="50006" y="243840"/>
                  </a:cubicBezTo>
                  <a:cubicBezTo>
                    <a:pt x="50006" y="241554"/>
                    <a:pt x="51340" y="240221"/>
                    <a:pt x="53245" y="238792"/>
                  </a:cubicBezTo>
                  <a:lnTo>
                    <a:pt x="53721" y="237839"/>
                  </a:lnTo>
                  <a:cubicBezTo>
                    <a:pt x="54674" y="237363"/>
                    <a:pt x="54674" y="236887"/>
                    <a:pt x="55055" y="236887"/>
                  </a:cubicBezTo>
                  <a:cubicBezTo>
                    <a:pt x="55531" y="234601"/>
                    <a:pt x="56388" y="231839"/>
                    <a:pt x="57817" y="229553"/>
                  </a:cubicBezTo>
                  <a:cubicBezTo>
                    <a:pt x="58769" y="228219"/>
                    <a:pt x="59627" y="226790"/>
                    <a:pt x="60103" y="226790"/>
                  </a:cubicBezTo>
                  <a:lnTo>
                    <a:pt x="60103" y="225838"/>
                  </a:lnTo>
                  <a:cubicBezTo>
                    <a:pt x="60103" y="225362"/>
                    <a:pt x="60579" y="223552"/>
                    <a:pt x="60579" y="223552"/>
                  </a:cubicBezTo>
                  <a:cubicBezTo>
                    <a:pt x="62389" y="223076"/>
                    <a:pt x="63341" y="220313"/>
                    <a:pt x="63341" y="218504"/>
                  </a:cubicBezTo>
                  <a:lnTo>
                    <a:pt x="66580" y="212122"/>
                  </a:lnTo>
                  <a:cubicBezTo>
                    <a:pt x="67056" y="211646"/>
                    <a:pt x="69342" y="207550"/>
                    <a:pt x="69818" y="205264"/>
                  </a:cubicBezTo>
                  <a:lnTo>
                    <a:pt x="72581" y="202978"/>
                  </a:lnTo>
                  <a:cubicBezTo>
                    <a:pt x="73533" y="200692"/>
                    <a:pt x="74867" y="200216"/>
                    <a:pt x="74867" y="197453"/>
                  </a:cubicBezTo>
                  <a:cubicBezTo>
                    <a:pt x="75819" y="194691"/>
                    <a:pt x="77629" y="192881"/>
                    <a:pt x="78105" y="190119"/>
                  </a:cubicBezTo>
                  <a:cubicBezTo>
                    <a:pt x="79439" y="188786"/>
                    <a:pt x="80867" y="185547"/>
                    <a:pt x="82677" y="182785"/>
                  </a:cubicBezTo>
                  <a:cubicBezTo>
                    <a:pt x="82677" y="181832"/>
                    <a:pt x="83153" y="180975"/>
                    <a:pt x="84487" y="178689"/>
                  </a:cubicBezTo>
                  <a:lnTo>
                    <a:pt x="85439" y="176879"/>
                  </a:lnTo>
                  <a:lnTo>
                    <a:pt x="85439" y="176403"/>
                  </a:lnTo>
                  <a:cubicBezTo>
                    <a:pt x="85439" y="175927"/>
                    <a:pt x="85916" y="175451"/>
                    <a:pt x="86392" y="174117"/>
                  </a:cubicBezTo>
                  <a:cubicBezTo>
                    <a:pt x="87344" y="173641"/>
                    <a:pt x="87344" y="173641"/>
                    <a:pt x="88202" y="171355"/>
                  </a:cubicBezTo>
                  <a:lnTo>
                    <a:pt x="88678" y="170879"/>
                  </a:lnTo>
                  <a:cubicBezTo>
                    <a:pt x="89154" y="167640"/>
                    <a:pt x="90964" y="164021"/>
                    <a:pt x="92774" y="160782"/>
                  </a:cubicBezTo>
                  <a:cubicBezTo>
                    <a:pt x="93250" y="158972"/>
                    <a:pt x="93250" y="158496"/>
                    <a:pt x="93250" y="158020"/>
                  </a:cubicBezTo>
                  <a:cubicBezTo>
                    <a:pt x="95059" y="156210"/>
                    <a:pt x="96012" y="151638"/>
                    <a:pt x="96012" y="151162"/>
                  </a:cubicBezTo>
                  <a:cubicBezTo>
                    <a:pt x="96965" y="150686"/>
                    <a:pt x="97346" y="148400"/>
                    <a:pt x="100108" y="147066"/>
                  </a:cubicBezTo>
                  <a:lnTo>
                    <a:pt x="100108" y="145256"/>
                  </a:lnTo>
                  <a:cubicBezTo>
                    <a:pt x="101060" y="144304"/>
                    <a:pt x="101060" y="143923"/>
                    <a:pt x="101060" y="142970"/>
                  </a:cubicBezTo>
                  <a:cubicBezTo>
                    <a:pt x="102870" y="139351"/>
                    <a:pt x="102870" y="136589"/>
                    <a:pt x="103346" y="134303"/>
                  </a:cubicBezTo>
                  <a:cubicBezTo>
                    <a:pt x="104299" y="132969"/>
                    <a:pt x="104299" y="130207"/>
                    <a:pt x="106109" y="128778"/>
                  </a:cubicBezTo>
                  <a:cubicBezTo>
                    <a:pt x="107061" y="127826"/>
                    <a:pt x="106585" y="126968"/>
                    <a:pt x="107442" y="124682"/>
                  </a:cubicBezTo>
                  <a:cubicBezTo>
                    <a:pt x="107442" y="123349"/>
                    <a:pt x="107442" y="123349"/>
                    <a:pt x="107918" y="121444"/>
                  </a:cubicBezTo>
                  <a:cubicBezTo>
                    <a:pt x="107918" y="120968"/>
                    <a:pt x="108395" y="120491"/>
                    <a:pt x="108395" y="119158"/>
                  </a:cubicBezTo>
                  <a:cubicBezTo>
                    <a:pt x="108871" y="117824"/>
                    <a:pt x="109728" y="115919"/>
                    <a:pt x="109728" y="114586"/>
                  </a:cubicBezTo>
                  <a:cubicBezTo>
                    <a:pt x="111062" y="112300"/>
                    <a:pt x="112014" y="110490"/>
                    <a:pt x="112014" y="107728"/>
                  </a:cubicBezTo>
                  <a:cubicBezTo>
                    <a:pt x="112490" y="107728"/>
                    <a:pt x="112490" y="106775"/>
                    <a:pt x="112967" y="106394"/>
                  </a:cubicBezTo>
                  <a:cubicBezTo>
                    <a:pt x="112967" y="104584"/>
                    <a:pt x="112967" y="103632"/>
                    <a:pt x="113919" y="102299"/>
                  </a:cubicBezTo>
                  <a:cubicBezTo>
                    <a:pt x="114395" y="100489"/>
                    <a:pt x="114395" y="100013"/>
                    <a:pt x="114395" y="98203"/>
                  </a:cubicBezTo>
                  <a:lnTo>
                    <a:pt x="114395" y="95917"/>
                  </a:lnTo>
                  <a:cubicBezTo>
                    <a:pt x="115348" y="92678"/>
                    <a:pt x="114872" y="90392"/>
                    <a:pt x="115348" y="89059"/>
                  </a:cubicBezTo>
                  <a:cubicBezTo>
                    <a:pt x="116300" y="87249"/>
                    <a:pt x="116300" y="84487"/>
                    <a:pt x="116300" y="82201"/>
                  </a:cubicBezTo>
                  <a:lnTo>
                    <a:pt x="116300" y="79534"/>
                  </a:lnTo>
                  <a:cubicBezTo>
                    <a:pt x="116300" y="79058"/>
                    <a:pt x="116777" y="78200"/>
                    <a:pt x="116777" y="76772"/>
                  </a:cubicBezTo>
                  <a:lnTo>
                    <a:pt x="116777" y="76391"/>
                  </a:lnTo>
                  <a:cubicBezTo>
                    <a:pt x="116777" y="73628"/>
                    <a:pt x="117729" y="71819"/>
                    <a:pt x="117729" y="69056"/>
                  </a:cubicBezTo>
                  <a:lnTo>
                    <a:pt x="117729" y="64961"/>
                  </a:lnTo>
                  <a:cubicBezTo>
                    <a:pt x="117253" y="63151"/>
                    <a:pt x="116777" y="62198"/>
                    <a:pt x="116777" y="61341"/>
                  </a:cubicBezTo>
                  <a:cubicBezTo>
                    <a:pt x="116777" y="60389"/>
                    <a:pt x="116777" y="58579"/>
                    <a:pt x="116300" y="58103"/>
                  </a:cubicBezTo>
                  <a:cubicBezTo>
                    <a:pt x="116300" y="57150"/>
                    <a:pt x="116300" y="57150"/>
                    <a:pt x="116777" y="56769"/>
                  </a:cubicBezTo>
                  <a:cubicBezTo>
                    <a:pt x="116777" y="55817"/>
                    <a:pt x="116300" y="54959"/>
                    <a:pt x="116300" y="54007"/>
                  </a:cubicBezTo>
                  <a:lnTo>
                    <a:pt x="116300" y="50768"/>
                  </a:lnTo>
                  <a:cubicBezTo>
                    <a:pt x="115824" y="49816"/>
                    <a:pt x="115824" y="49435"/>
                    <a:pt x="115824" y="48959"/>
                  </a:cubicBezTo>
                  <a:cubicBezTo>
                    <a:pt x="115348" y="46673"/>
                    <a:pt x="113538" y="46196"/>
                    <a:pt x="113538" y="44863"/>
                  </a:cubicBezTo>
                  <a:cubicBezTo>
                    <a:pt x="113062" y="44387"/>
                    <a:pt x="112586" y="43529"/>
                    <a:pt x="112586" y="43053"/>
                  </a:cubicBezTo>
                  <a:cubicBezTo>
                    <a:pt x="112586" y="42577"/>
                    <a:pt x="112586" y="41720"/>
                    <a:pt x="112586" y="41243"/>
                  </a:cubicBezTo>
                  <a:cubicBezTo>
                    <a:pt x="112586" y="40767"/>
                    <a:pt x="112586" y="40291"/>
                    <a:pt x="112586" y="40291"/>
                  </a:cubicBezTo>
                  <a:cubicBezTo>
                    <a:pt x="110300" y="38005"/>
                    <a:pt x="109823" y="37052"/>
                    <a:pt x="107061" y="36671"/>
                  </a:cubicBezTo>
                  <a:lnTo>
                    <a:pt x="107061" y="34766"/>
                  </a:lnTo>
                  <a:cubicBezTo>
                    <a:pt x="107061" y="34290"/>
                    <a:pt x="106585" y="34766"/>
                    <a:pt x="105251" y="34766"/>
                  </a:cubicBezTo>
                  <a:cubicBezTo>
                    <a:pt x="105251" y="35243"/>
                    <a:pt x="104775" y="35243"/>
                    <a:pt x="104775" y="35719"/>
                  </a:cubicBezTo>
                  <a:lnTo>
                    <a:pt x="104775" y="39815"/>
                  </a:lnTo>
                  <a:cubicBezTo>
                    <a:pt x="104299" y="40291"/>
                    <a:pt x="103442" y="40767"/>
                    <a:pt x="102489" y="40767"/>
                  </a:cubicBezTo>
                  <a:cubicBezTo>
                    <a:pt x="101156" y="42101"/>
                    <a:pt x="100679" y="42577"/>
                    <a:pt x="100679" y="43053"/>
                  </a:cubicBezTo>
                  <a:cubicBezTo>
                    <a:pt x="100679" y="44006"/>
                    <a:pt x="100679" y="44387"/>
                    <a:pt x="100203" y="44863"/>
                  </a:cubicBezTo>
                  <a:cubicBezTo>
                    <a:pt x="100203" y="45339"/>
                    <a:pt x="100203" y="46196"/>
                    <a:pt x="100679" y="46673"/>
                  </a:cubicBezTo>
                  <a:cubicBezTo>
                    <a:pt x="100203" y="47149"/>
                    <a:pt x="100203" y="48959"/>
                    <a:pt x="100203" y="49911"/>
                  </a:cubicBezTo>
                  <a:cubicBezTo>
                    <a:pt x="99727" y="49911"/>
                    <a:pt x="99251" y="50387"/>
                    <a:pt x="98870" y="50387"/>
                  </a:cubicBezTo>
                  <a:lnTo>
                    <a:pt x="99441" y="50768"/>
                  </a:lnTo>
                  <a:close/>
                  <a:moveTo>
                    <a:pt x="92107" y="200692"/>
                  </a:moveTo>
                  <a:cubicBezTo>
                    <a:pt x="92107" y="200692"/>
                    <a:pt x="92107" y="200216"/>
                    <a:pt x="91154" y="200216"/>
                  </a:cubicBezTo>
                  <a:lnTo>
                    <a:pt x="90678" y="200216"/>
                  </a:lnTo>
                  <a:cubicBezTo>
                    <a:pt x="90678" y="200692"/>
                    <a:pt x="89345" y="201168"/>
                    <a:pt x="88868" y="202025"/>
                  </a:cubicBezTo>
                  <a:cubicBezTo>
                    <a:pt x="88868" y="202121"/>
                    <a:pt x="90678" y="202121"/>
                    <a:pt x="92107" y="200692"/>
                  </a:cubicBezTo>
                  <a:close/>
                  <a:moveTo>
                    <a:pt x="97536" y="56674"/>
                  </a:moveTo>
                  <a:cubicBezTo>
                    <a:pt x="96203" y="57150"/>
                    <a:pt x="95726" y="57626"/>
                    <a:pt x="95726" y="58103"/>
                  </a:cubicBezTo>
                  <a:cubicBezTo>
                    <a:pt x="95726" y="58579"/>
                    <a:pt x="95726" y="58579"/>
                    <a:pt x="96203" y="58579"/>
                  </a:cubicBezTo>
                  <a:lnTo>
                    <a:pt x="97536" y="59531"/>
                  </a:lnTo>
                  <a:cubicBezTo>
                    <a:pt x="98012" y="58579"/>
                    <a:pt x="98012" y="58579"/>
                    <a:pt x="98489" y="58579"/>
                  </a:cubicBezTo>
                  <a:lnTo>
                    <a:pt x="98489" y="58103"/>
                  </a:lnTo>
                  <a:cubicBezTo>
                    <a:pt x="98489" y="57626"/>
                    <a:pt x="98489" y="57626"/>
                    <a:pt x="97536" y="56674"/>
                  </a:cubicBezTo>
                  <a:close/>
                  <a:moveTo>
                    <a:pt x="99441" y="50768"/>
                  </a:moveTo>
                  <a:cubicBezTo>
                    <a:pt x="100394" y="51245"/>
                    <a:pt x="100775" y="51245"/>
                    <a:pt x="101251" y="51245"/>
                  </a:cubicBezTo>
                  <a:cubicBezTo>
                    <a:pt x="101251" y="51245"/>
                    <a:pt x="101727" y="49435"/>
                    <a:pt x="101727" y="48959"/>
                  </a:cubicBezTo>
                  <a:cubicBezTo>
                    <a:pt x="101251" y="48959"/>
                    <a:pt x="100775" y="49435"/>
                    <a:pt x="100394" y="49911"/>
                  </a:cubicBezTo>
                  <a:lnTo>
                    <a:pt x="100394" y="50864"/>
                  </a:lnTo>
                  <a:lnTo>
                    <a:pt x="99441" y="50864"/>
                  </a:lnTo>
                  <a:close/>
                  <a:moveTo>
                    <a:pt x="102584" y="45720"/>
                  </a:moveTo>
                  <a:lnTo>
                    <a:pt x="101632" y="45244"/>
                  </a:lnTo>
                  <a:cubicBezTo>
                    <a:pt x="101632" y="45244"/>
                    <a:pt x="101156" y="45244"/>
                    <a:pt x="101156" y="45720"/>
                  </a:cubicBezTo>
                  <a:cubicBezTo>
                    <a:pt x="101156" y="46196"/>
                    <a:pt x="101632" y="46673"/>
                    <a:pt x="101632" y="47054"/>
                  </a:cubicBezTo>
                  <a:lnTo>
                    <a:pt x="102965" y="47054"/>
                  </a:lnTo>
                  <a:lnTo>
                    <a:pt x="102584" y="45720"/>
                  </a:lnTo>
                  <a:close/>
                  <a:moveTo>
                    <a:pt x="107633" y="167831"/>
                  </a:moveTo>
                  <a:cubicBezTo>
                    <a:pt x="107633" y="167354"/>
                    <a:pt x="108109" y="166497"/>
                    <a:pt x="108109" y="166497"/>
                  </a:cubicBezTo>
                  <a:cubicBezTo>
                    <a:pt x="107156" y="165164"/>
                    <a:pt x="106775" y="165164"/>
                    <a:pt x="106775" y="165164"/>
                  </a:cubicBezTo>
                  <a:cubicBezTo>
                    <a:pt x="105347" y="166402"/>
                    <a:pt x="105347" y="166402"/>
                    <a:pt x="105347" y="167831"/>
                  </a:cubicBezTo>
                  <a:lnTo>
                    <a:pt x="107633" y="167831"/>
                  </a:lnTo>
                  <a:close/>
                  <a:moveTo>
                    <a:pt x="129159" y="126683"/>
                  </a:moveTo>
                  <a:lnTo>
                    <a:pt x="129159" y="126206"/>
                  </a:lnTo>
                  <a:cubicBezTo>
                    <a:pt x="129635" y="126206"/>
                    <a:pt x="129635" y="126683"/>
                    <a:pt x="129635" y="126683"/>
                  </a:cubicBezTo>
                  <a:cubicBezTo>
                    <a:pt x="129635" y="126683"/>
                    <a:pt x="129159" y="127159"/>
                    <a:pt x="127826" y="128016"/>
                  </a:cubicBezTo>
                  <a:cubicBezTo>
                    <a:pt x="129159" y="127159"/>
                    <a:pt x="129159" y="126683"/>
                    <a:pt x="129159" y="126683"/>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9" name="Freeform: Shape 19">
              <a:extLst>
                <a:ext uri="{FF2B5EF4-FFF2-40B4-BE49-F238E27FC236}">
                  <a16:creationId xmlns:a16="http://schemas.microsoft.com/office/drawing/2014/main" id="{4864E803-19A1-4AE0-C799-BAD2737BD9DE}"/>
                </a:ext>
              </a:extLst>
            </p:cNvPr>
            <p:cNvSpPr/>
            <p:nvPr/>
          </p:nvSpPr>
          <p:spPr>
            <a:xfrm>
              <a:off x="4409789" y="1887188"/>
              <a:ext cx="190500" cy="419100"/>
            </a:xfrm>
            <a:custGeom>
              <a:avLst/>
              <a:gdLst>
                <a:gd name="connsiteX0" fmla="*/ 50197 w 190500"/>
                <a:gd name="connsiteY0" fmla="*/ 150495 h 419100"/>
                <a:gd name="connsiteX1" fmla="*/ 51149 w 190500"/>
                <a:gd name="connsiteY1" fmla="*/ 150019 h 419100"/>
                <a:gd name="connsiteX2" fmla="*/ 51625 w 190500"/>
                <a:gd name="connsiteY2" fmla="*/ 149066 h 419100"/>
                <a:gd name="connsiteX3" fmla="*/ 50673 w 190500"/>
                <a:gd name="connsiteY3" fmla="*/ 147257 h 419100"/>
                <a:gd name="connsiteX4" fmla="*/ 50197 w 190500"/>
                <a:gd name="connsiteY4" fmla="*/ 145447 h 419100"/>
                <a:gd name="connsiteX5" fmla="*/ 50197 w 190500"/>
                <a:gd name="connsiteY5" fmla="*/ 144494 h 419100"/>
                <a:gd name="connsiteX6" fmla="*/ 51530 w 190500"/>
                <a:gd name="connsiteY6" fmla="*/ 142685 h 419100"/>
                <a:gd name="connsiteX7" fmla="*/ 52483 w 190500"/>
                <a:gd name="connsiteY7" fmla="*/ 139065 h 419100"/>
                <a:gd name="connsiteX8" fmla="*/ 52959 w 190500"/>
                <a:gd name="connsiteY8" fmla="*/ 138589 h 419100"/>
                <a:gd name="connsiteX9" fmla="*/ 53435 w 190500"/>
                <a:gd name="connsiteY9" fmla="*/ 139065 h 419100"/>
                <a:gd name="connsiteX10" fmla="*/ 53435 w 190500"/>
                <a:gd name="connsiteY10" fmla="*/ 141827 h 419100"/>
                <a:gd name="connsiteX11" fmla="*/ 54388 w 190500"/>
                <a:gd name="connsiteY11" fmla="*/ 142304 h 419100"/>
                <a:gd name="connsiteX12" fmla="*/ 55340 w 190500"/>
                <a:gd name="connsiteY12" fmla="*/ 141827 h 419100"/>
                <a:gd name="connsiteX13" fmla="*/ 57150 w 190500"/>
                <a:gd name="connsiteY13" fmla="*/ 137732 h 419100"/>
                <a:gd name="connsiteX14" fmla="*/ 55817 w 190500"/>
                <a:gd name="connsiteY14" fmla="*/ 135922 h 419100"/>
                <a:gd name="connsiteX15" fmla="*/ 54864 w 190500"/>
                <a:gd name="connsiteY15" fmla="*/ 134969 h 419100"/>
                <a:gd name="connsiteX16" fmla="*/ 54388 w 190500"/>
                <a:gd name="connsiteY16" fmla="*/ 134969 h 419100"/>
                <a:gd name="connsiteX17" fmla="*/ 53054 w 190500"/>
                <a:gd name="connsiteY17" fmla="*/ 136779 h 419100"/>
                <a:gd name="connsiteX18" fmla="*/ 51244 w 190500"/>
                <a:gd name="connsiteY18" fmla="*/ 136779 h 419100"/>
                <a:gd name="connsiteX19" fmla="*/ 51244 w 190500"/>
                <a:gd name="connsiteY19" fmla="*/ 136303 h 419100"/>
                <a:gd name="connsiteX20" fmla="*/ 53530 w 190500"/>
                <a:gd name="connsiteY20" fmla="*/ 130397 h 419100"/>
                <a:gd name="connsiteX21" fmla="*/ 54007 w 190500"/>
                <a:gd name="connsiteY21" fmla="*/ 129064 h 419100"/>
                <a:gd name="connsiteX22" fmla="*/ 53054 w 190500"/>
                <a:gd name="connsiteY22" fmla="*/ 126778 h 419100"/>
                <a:gd name="connsiteX23" fmla="*/ 53530 w 190500"/>
                <a:gd name="connsiteY23" fmla="*/ 124492 h 419100"/>
                <a:gd name="connsiteX24" fmla="*/ 56293 w 190500"/>
                <a:gd name="connsiteY24" fmla="*/ 119920 h 419100"/>
                <a:gd name="connsiteX25" fmla="*/ 57626 w 190500"/>
                <a:gd name="connsiteY25" fmla="*/ 113062 h 419100"/>
                <a:gd name="connsiteX26" fmla="*/ 59436 w 190500"/>
                <a:gd name="connsiteY26" fmla="*/ 107156 h 419100"/>
                <a:gd name="connsiteX27" fmla="*/ 60389 w 190500"/>
                <a:gd name="connsiteY27" fmla="*/ 104870 h 419100"/>
                <a:gd name="connsiteX28" fmla="*/ 62198 w 190500"/>
                <a:gd name="connsiteY28" fmla="*/ 103537 h 419100"/>
                <a:gd name="connsiteX29" fmla="*/ 63151 w 190500"/>
                <a:gd name="connsiteY29" fmla="*/ 102584 h 419100"/>
                <a:gd name="connsiteX30" fmla="*/ 64103 w 190500"/>
                <a:gd name="connsiteY30" fmla="*/ 100298 h 419100"/>
                <a:gd name="connsiteX31" fmla="*/ 63627 w 190500"/>
                <a:gd name="connsiteY31" fmla="*/ 97536 h 419100"/>
                <a:gd name="connsiteX32" fmla="*/ 63627 w 190500"/>
                <a:gd name="connsiteY32" fmla="*/ 94774 h 419100"/>
                <a:gd name="connsiteX33" fmla="*/ 65437 w 190500"/>
                <a:gd name="connsiteY33" fmla="*/ 86106 h 419100"/>
                <a:gd name="connsiteX34" fmla="*/ 67246 w 190500"/>
                <a:gd name="connsiteY34" fmla="*/ 85153 h 419100"/>
                <a:gd name="connsiteX35" fmla="*/ 68199 w 190500"/>
                <a:gd name="connsiteY35" fmla="*/ 84201 h 419100"/>
                <a:gd name="connsiteX36" fmla="*/ 67723 w 190500"/>
                <a:gd name="connsiteY36" fmla="*/ 82868 h 419100"/>
                <a:gd name="connsiteX37" fmla="*/ 67723 w 190500"/>
                <a:gd name="connsiteY37" fmla="*/ 81915 h 419100"/>
                <a:gd name="connsiteX38" fmla="*/ 68675 w 190500"/>
                <a:gd name="connsiteY38" fmla="*/ 80962 h 419100"/>
                <a:gd name="connsiteX39" fmla="*/ 69151 w 190500"/>
                <a:gd name="connsiteY39" fmla="*/ 79629 h 419100"/>
                <a:gd name="connsiteX40" fmla="*/ 68199 w 190500"/>
                <a:gd name="connsiteY40" fmla="*/ 78296 h 419100"/>
                <a:gd name="connsiteX41" fmla="*/ 68675 w 190500"/>
                <a:gd name="connsiteY41" fmla="*/ 77343 h 419100"/>
                <a:gd name="connsiteX42" fmla="*/ 70009 w 190500"/>
                <a:gd name="connsiteY42" fmla="*/ 76010 h 419100"/>
                <a:gd name="connsiteX43" fmla="*/ 72771 w 190500"/>
                <a:gd name="connsiteY43" fmla="*/ 67818 h 419100"/>
                <a:gd name="connsiteX44" fmla="*/ 73247 w 190500"/>
                <a:gd name="connsiteY44" fmla="*/ 66865 h 419100"/>
                <a:gd name="connsiteX45" fmla="*/ 74200 w 190500"/>
                <a:gd name="connsiteY45" fmla="*/ 62294 h 419100"/>
                <a:gd name="connsiteX46" fmla="*/ 75533 w 190500"/>
                <a:gd name="connsiteY46" fmla="*/ 59531 h 419100"/>
                <a:gd name="connsiteX47" fmla="*/ 76486 w 190500"/>
                <a:gd name="connsiteY47" fmla="*/ 57721 h 419100"/>
                <a:gd name="connsiteX48" fmla="*/ 76486 w 190500"/>
                <a:gd name="connsiteY48" fmla="*/ 57245 h 419100"/>
                <a:gd name="connsiteX49" fmla="*/ 78295 w 190500"/>
                <a:gd name="connsiteY49" fmla="*/ 51340 h 419100"/>
                <a:gd name="connsiteX50" fmla="*/ 79629 w 190500"/>
                <a:gd name="connsiteY50" fmla="*/ 49054 h 419100"/>
                <a:gd name="connsiteX51" fmla="*/ 79629 w 190500"/>
                <a:gd name="connsiteY51" fmla="*/ 48101 h 419100"/>
                <a:gd name="connsiteX52" fmla="*/ 80963 w 190500"/>
                <a:gd name="connsiteY52" fmla="*/ 45815 h 419100"/>
                <a:gd name="connsiteX53" fmla="*/ 82772 w 190500"/>
                <a:gd name="connsiteY53" fmla="*/ 41243 h 419100"/>
                <a:gd name="connsiteX54" fmla="*/ 82772 w 190500"/>
                <a:gd name="connsiteY54" fmla="*/ 39434 h 419100"/>
                <a:gd name="connsiteX55" fmla="*/ 86392 w 190500"/>
                <a:gd name="connsiteY55" fmla="*/ 30766 h 419100"/>
                <a:gd name="connsiteX56" fmla="*/ 87344 w 190500"/>
                <a:gd name="connsiteY56" fmla="*/ 29813 h 419100"/>
                <a:gd name="connsiteX57" fmla="*/ 90106 w 190500"/>
                <a:gd name="connsiteY57" fmla="*/ 24289 h 419100"/>
                <a:gd name="connsiteX58" fmla="*/ 90106 w 190500"/>
                <a:gd name="connsiteY58" fmla="*/ 23336 h 419100"/>
                <a:gd name="connsiteX59" fmla="*/ 95155 w 190500"/>
                <a:gd name="connsiteY59" fmla="*/ 14192 h 419100"/>
                <a:gd name="connsiteX60" fmla="*/ 94678 w 190500"/>
                <a:gd name="connsiteY60" fmla="*/ 13240 h 419100"/>
                <a:gd name="connsiteX61" fmla="*/ 94678 w 190500"/>
                <a:gd name="connsiteY61" fmla="*/ 12287 h 419100"/>
                <a:gd name="connsiteX62" fmla="*/ 97441 w 190500"/>
                <a:gd name="connsiteY62" fmla="*/ 8668 h 419100"/>
                <a:gd name="connsiteX63" fmla="*/ 105632 w 190500"/>
                <a:gd name="connsiteY63" fmla="*/ 1334 h 419100"/>
                <a:gd name="connsiteX64" fmla="*/ 112967 w 190500"/>
                <a:gd name="connsiteY64" fmla="*/ 0 h 419100"/>
                <a:gd name="connsiteX65" fmla="*/ 115252 w 190500"/>
                <a:gd name="connsiteY65" fmla="*/ 1334 h 419100"/>
                <a:gd name="connsiteX66" fmla="*/ 115252 w 190500"/>
                <a:gd name="connsiteY66" fmla="*/ 2286 h 419100"/>
                <a:gd name="connsiteX67" fmla="*/ 116586 w 190500"/>
                <a:gd name="connsiteY67" fmla="*/ 3620 h 419100"/>
                <a:gd name="connsiteX68" fmla="*/ 116110 w 190500"/>
                <a:gd name="connsiteY68" fmla="*/ 4572 h 419100"/>
                <a:gd name="connsiteX69" fmla="*/ 117443 w 190500"/>
                <a:gd name="connsiteY69" fmla="*/ 6858 h 419100"/>
                <a:gd name="connsiteX70" fmla="*/ 118777 w 190500"/>
                <a:gd name="connsiteY70" fmla="*/ 10096 h 419100"/>
                <a:gd name="connsiteX71" fmla="*/ 120587 w 190500"/>
                <a:gd name="connsiteY71" fmla="*/ 11430 h 419100"/>
                <a:gd name="connsiteX72" fmla="*/ 122396 w 190500"/>
                <a:gd name="connsiteY72" fmla="*/ 12383 h 419100"/>
                <a:gd name="connsiteX73" fmla="*/ 125158 w 190500"/>
                <a:gd name="connsiteY73" fmla="*/ 14192 h 419100"/>
                <a:gd name="connsiteX74" fmla="*/ 125158 w 190500"/>
                <a:gd name="connsiteY74" fmla="*/ 14669 h 419100"/>
                <a:gd name="connsiteX75" fmla="*/ 126968 w 190500"/>
                <a:gd name="connsiteY75" fmla="*/ 16478 h 419100"/>
                <a:gd name="connsiteX76" fmla="*/ 127921 w 190500"/>
                <a:gd name="connsiteY76" fmla="*/ 16954 h 419100"/>
                <a:gd name="connsiteX77" fmla="*/ 129730 w 190500"/>
                <a:gd name="connsiteY77" fmla="*/ 18288 h 419100"/>
                <a:gd name="connsiteX78" fmla="*/ 127921 w 190500"/>
                <a:gd name="connsiteY78" fmla="*/ 19621 h 419100"/>
                <a:gd name="connsiteX79" fmla="*/ 125158 w 190500"/>
                <a:gd name="connsiteY79" fmla="*/ 22860 h 419100"/>
                <a:gd name="connsiteX80" fmla="*/ 123349 w 190500"/>
                <a:gd name="connsiteY80" fmla="*/ 23813 h 419100"/>
                <a:gd name="connsiteX81" fmla="*/ 122396 w 190500"/>
                <a:gd name="connsiteY81" fmla="*/ 23813 h 419100"/>
                <a:gd name="connsiteX82" fmla="*/ 120587 w 190500"/>
                <a:gd name="connsiteY82" fmla="*/ 25146 h 419100"/>
                <a:gd name="connsiteX83" fmla="*/ 118300 w 190500"/>
                <a:gd name="connsiteY83" fmla="*/ 28765 h 419100"/>
                <a:gd name="connsiteX84" fmla="*/ 117348 w 190500"/>
                <a:gd name="connsiteY84" fmla="*/ 30575 h 419100"/>
                <a:gd name="connsiteX85" fmla="*/ 117824 w 190500"/>
                <a:gd name="connsiteY85" fmla="*/ 33338 h 419100"/>
                <a:gd name="connsiteX86" fmla="*/ 116872 w 190500"/>
                <a:gd name="connsiteY86" fmla="*/ 36957 h 419100"/>
                <a:gd name="connsiteX87" fmla="*/ 116872 w 190500"/>
                <a:gd name="connsiteY87" fmla="*/ 38290 h 419100"/>
                <a:gd name="connsiteX88" fmla="*/ 117348 w 190500"/>
                <a:gd name="connsiteY88" fmla="*/ 40100 h 419100"/>
                <a:gd name="connsiteX89" fmla="*/ 116395 w 190500"/>
                <a:gd name="connsiteY89" fmla="*/ 42386 h 419100"/>
                <a:gd name="connsiteX90" fmla="*/ 115919 w 190500"/>
                <a:gd name="connsiteY90" fmla="*/ 43339 h 419100"/>
                <a:gd name="connsiteX91" fmla="*/ 115919 w 190500"/>
                <a:gd name="connsiteY91" fmla="*/ 43815 h 419100"/>
                <a:gd name="connsiteX92" fmla="*/ 114967 w 190500"/>
                <a:gd name="connsiteY92" fmla="*/ 44768 h 419100"/>
                <a:gd name="connsiteX93" fmla="*/ 113157 w 190500"/>
                <a:gd name="connsiteY93" fmla="*/ 45720 h 419100"/>
                <a:gd name="connsiteX94" fmla="*/ 110871 w 190500"/>
                <a:gd name="connsiteY94" fmla="*/ 48006 h 419100"/>
                <a:gd name="connsiteX95" fmla="*/ 109918 w 190500"/>
                <a:gd name="connsiteY95" fmla="*/ 51245 h 419100"/>
                <a:gd name="connsiteX96" fmla="*/ 110395 w 190500"/>
                <a:gd name="connsiteY96" fmla="*/ 54007 h 419100"/>
                <a:gd name="connsiteX97" fmla="*/ 109918 w 190500"/>
                <a:gd name="connsiteY97" fmla="*/ 56769 h 419100"/>
                <a:gd name="connsiteX98" fmla="*/ 110395 w 190500"/>
                <a:gd name="connsiteY98" fmla="*/ 58102 h 419100"/>
                <a:gd name="connsiteX99" fmla="*/ 107156 w 190500"/>
                <a:gd name="connsiteY99" fmla="*/ 63627 h 419100"/>
                <a:gd name="connsiteX100" fmla="*/ 106680 w 190500"/>
                <a:gd name="connsiteY100" fmla="*/ 64103 h 419100"/>
                <a:gd name="connsiteX101" fmla="*/ 105727 w 190500"/>
                <a:gd name="connsiteY101" fmla="*/ 65913 h 419100"/>
                <a:gd name="connsiteX102" fmla="*/ 106204 w 190500"/>
                <a:gd name="connsiteY102" fmla="*/ 66865 h 419100"/>
                <a:gd name="connsiteX103" fmla="*/ 105727 w 190500"/>
                <a:gd name="connsiteY103" fmla="*/ 67818 h 419100"/>
                <a:gd name="connsiteX104" fmla="*/ 104775 w 190500"/>
                <a:gd name="connsiteY104" fmla="*/ 69152 h 419100"/>
                <a:gd name="connsiteX105" fmla="*/ 105727 w 190500"/>
                <a:gd name="connsiteY105" fmla="*/ 70485 h 419100"/>
                <a:gd name="connsiteX106" fmla="*/ 105251 w 190500"/>
                <a:gd name="connsiteY106" fmla="*/ 71819 h 419100"/>
                <a:gd name="connsiteX107" fmla="*/ 102965 w 190500"/>
                <a:gd name="connsiteY107" fmla="*/ 80010 h 419100"/>
                <a:gd name="connsiteX108" fmla="*/ 100679 w 190500"/>
                <a:gd name="connsiteY108" fmla="*/ 85915 h 419100"/>
                <a:gd name="connsiteX109" fmla="*/ 98393 w 190500"/>
                <a:gd name="connsiteY109" fmla="*/ 88678 h 419100"/>
                <a:gd name="connsiteX110" fmla="*/ 97917 w 190500"/>
                <a:gd name="connsiteY110" fmla="*/ 89154 h 419100"/>
                <a:gd name="connsiteX111" fmla="*/ 97917 w 190500"/>
                <a:gd name="connsiteY111" fmla="*/ 88678 h 419100"/>
                <a:gd name="connsiteX112" fmla="*/ 96965 w 190500"/>
                <a:gd name="connsiteY112" fmla="*/ 87344 h 419100"/>
                <a:gd name="connsiteX113" fmla="*/ 94202 w 190500"/>
                <a:gd name="connsiteY113" fmla="*/ 88678 h 419100"/>
                <a:gd name="connsiteX114" fmla="*/ 94202 w 190500"/>
                <a:gd name="connsiteY114" fmla="*/ 89630 h 419100"/>
                <a:gd name="connsiteX115" fmla="*/ 96488 w 190500"/>
                <a:gd name="connsiteY115" fmla="*/ 90583 h 419100"/>
                <a:gd name="connsiteX116" fmla="*/ 97441 w 190500"/>
                <a:gd name="connsiteY116" fmla="*/ 91535 h 419100"/>
                <a:gd name="connsiteX117" fmla="*/ 97441 w 190500"/>
                <a:gd name="connsiteY117" fmla="*/ 92012 h 419100"/>
                <a:gd name="connsiteX118" fmla="*/ 96965 w 190500"/>
                <a:gd name="connsiteY118" fmla="*/ 95250 h 419100"/>
                <a:gd name="connsiteX119" fmla="*/ 96012 w 190500"/>
                <a:gd name="connsiteY119" fmla="*/ 98012 h 419100"/>
                <a:gd name="connsiteX120" fmla="*/ 94202 w 190500"/>
                <a:gd name="connsiteY120" fmla="*/ 100298 h 419100"/>
                <a:gd name="connsiteX121" fmla="*/ 93250 w 190500"/>
                <a:gd name="connsiteY121" fmla="*/ 100774 h 419100"/>
                <a:gd name="connsiteX122" fmla="*/ 93726 w 190500"/>
                <a:gd name="connsiteY122" fmla="*/ 101727 h 419100"/>
                <a:gd name="connsiteX123" fmla="*/ 92773 w 190500"/>
                <a:gd name="connsiteY123" fmla="*/ 103537 h 419100"/>
                <a:gd name="connsiteX124" fmla="*/ 89154 w 190500"/>
                <a:gd name="connsiteY124" fmla="*/ 109442 h 419100"/>
                <a:gd name="connsiteX125" fmla="*/ 88678 w 190500"/>
                <a:gd name="connsiteY125" fmla="*/ 112205 h 419100"/>
                <a:gd name="connsiteX126" fmla="*/ 86392 w 190500"/>
                <a:gd name="connsiteY126" fmla="*/ 113538 h 419100"/>
                <a:gd name="connsiteX127" fmla="*/ 83153 w 190500"/>
                <a:gd name="connsiteY127" fmla="*/ 117634 h 419100"/>
                <a:gd name="connsiteX128" fmla="*/ 82201 w 190500"/>
                <a:gd name="connsiteY128" fmla="*/ 122206 h 419100"/>
                <a:gd name="connsiteX129" fmla="*/ 81724 w 190500"/>
                <a:gd name="connsiteY129" fmla="*/ 123539 h 419100"/>
                <a:gd name="connsiteX130" fmla="*/ 81248 w 190500"/>
                <a:gd name="connsiteY130" fmla="*/ 125349 h 419100"/>
                <a:gd name="connsiteX131" fmla="*/ 83058 w 190500"/>
                <a:gd name="connsiteY131" fmla="*/ 126683 h 419100"/>
                <a:gd name="connsiteX132" fmla="*/ 84392 w 190500"/>
                <a:gd name="connsiteY132" fmla="*/ 128492 h 419100"/>
                <a:gd name="connsiteX133" fmla="*/ 84392 w 190500"/>
                <a:gd name="connsiteY133" fmla="*/ 128969 h 419100"/>
                <a:gd name="connsiteX134" fmla="*/ 82582 w 190500"/>
                <a:gd name="connsiteY134" fmla="*/ 129921 h 419100"/>
                <a:gd name="connsiteX135" fmla="*/ 82105 w 190500"/>
                <a:gd name="connsiteY135" fmla="*/ 129921 h 419100"/>
                <a:gd name="connsiteX136" fmla="*/ 81629 w 190500"/>
                <a:gd name="connsiteY136" fmla="*/ 128969 h 419100"/>
                <a:gd name="connsiteX137" fmla="*/ 80677 w 190500"/>
                <a:gd name="connsiteY137" fmla="*/ 128969 h 419100"/>
                <a:gd name="connsiteX138" fmla="*/ 78867 w 190500"/>
                <a:gd name="connsiteY138" fmla="*/ 129921 h 419100"/>
                <a:gd name="connsiteX139" fmla="*/ 77915 w 190500"/>
                <a:gd name="connsiteY139" fmla="*/ 139541 h 419100"/>
                <a:gd name="connsiteX140" fmla="*/ 77915 w 190500"/>
                <a:gd name="connsiteY140" fmla="*/ 140494 h 419100"/>
                <a:gd name="connsiteX141" fmla="*/ 79248 w 190500"/>
                <a:gd name="connsiteY141" fmla="*/ 140018 h 419100"/>
                <a:gd name="connsiteX142" fmla="*/ 80581 w 190500"/>
                <a:gd name="connsiteY142" fmla="*/ 138684 h 419100"/>
                <a:gd name="connsiteX143" fmla="*/ 82391 w 190500"/>
                <a:gd name="connsiteY143" fmla="*/ 137732 h 419100"/>
                <a:gd name="connsiteX144" fmla="*/ 82867 w 190500"/>
                <a:gd name="connsiteY144" fmla="*/ 138208 h 419100"/>
                <a:gd name="connsiteX145" fmla="*/ 82867 w 190500"/>
                <a:gd name="connsiteY145" fmla="*/ 138684 h 419100"/>
                <a:gd name="connsiteX146" fmla="*/ 82391 w 190500"/>
                <a:gd name="connsiteY146" fmla="*/ 139637 h 419100"/>
                <a:gd name="connsiteX147" fmla="*/ 82867 w 190500"/>
                <a:gd name="connsiteY147" fmla="*/ 141446 h 419100"/>
                <a:gd name="connsiteX148" fmla="*/ 82391 w 190500"/>
                <a:gd name="connsiteY148" fmla="*/ 144685 h 419100"/>
                <a:gd name="connsiteX149" fmla="*/ 82391 w 190500"/>
                <a:gd name="connsiteY149" fmla="*/ 145637 h 419100"/>
                <a:gd name="connsiteX150" fmla="*/ 80581 w 190500"/>
                <a:gd name="connsiteY150" fmla="*/ 147447 h 419100"/>
                <a:gd name="connsiteX151" fmla="*/ 79248 w 190500"/>
                <a:gd name="connsiteY151" fmla="*/ 146971 h 419100"/>
                <a:gd name="connsiteX152" fmla="*/ 79248 w 190500"/>
                <a:gd name="connsiteY152" fmla="*/ 146399 h 419100"/>
                <a:gd name="connsiteX153" fmla="*/ 79724 w 190500"/>
                <a:gd name="connsiteY153" fmla="*/ 145923 h 419100"/>
                <a:gd name="connsiteX154" fmla="*/ 81058 w 190500"/>
                <a:gd name="connsiteY154" fmla="*/ 145447 h 419100"/>
                <a:gd name="connsiteX155" fmla="*/ 81058 w 190500"/>
                <a:gd name="connsiteY155" fmla="*/ 144494 h 419100"/>
                <a:gd name="connsiteX156" fmla="*/ 80105 w 190500"/>
                <a:gd name="connsiteY156" fmla="*/ 142685 h 419100"/>
                <a:gd name="connsiteX157" fmla="*/ 77819 w 190500"/>
                <a:gd name="connsiteY157" fmla="*/ 142208 h 419100"/>
                <a:gd name="connsiteX158" fmla="*/ 76867 w 190500"/>
                <a:gd name="connsiteY158" fmla="*/ 141732 h 419100"/>
                <a:gd name="connsiteX159" fmla="*/ 75533 w 190500"/>
                <a:gd name="connsiteY159" fmla="*/ 143066 h 419100"/>
                <a:gd name="connsiteX160" fmla="*/ 74200 w 190500"/>
                <a:gd name="connsiteY160" fmla="*/ 149924 h 419100"/>
                <a:gd name="connsiteX161" fmla="*/ 73723 w 190500"/>
                <a:gd name="connsiteY161" fmla="*/ 151733 h 419100"/>
                <a:gd name="connsiteX162" fmla="*/ 73723 w 190500"/>
                <a:gd name="connsiteY162" fmla="*/ 155353 h 419100"/>
                <a:gd name="connsiteX163" fmla="*/ 74676 w 190500"/>
                <a:gd name="connsiteY163" fmla="*/ 154877 h 419100"/>
                <a:gd name="connsiteX164" fmla="*/ 76486 w 190500"/>
                <a:gd name="connsiteY164" fmla="*/ 153067 h 419100"/>
                <a:gd name="connsiteX165" fmla="*/ 76962 w 190500"/>
                <a:gd name="connsiteY165" fmla="*/ 152591 h 419100"/>
                <a:gd name="connsiteX166" fmla="*/ 77438 w 190500"/>
                <a:gd name="connsiteY166" fmla="*/ 153067 h 419100"/>
                <a:gd name="connsiteX167" fmla="*/ 78772 w 190500"/>
                <a:gd name="connsiteY167" fmla="*/ 154019 h 419100"/>
                <a:gd name="connsiteX168" fmla="*/ 78295 w 190500"/>
                <a:gd name="connsiteY168" fmla="*/ 154496 h 419100"/>
                <a:gd name="connsiteX169" fmla="*/ 77819 w 190500"/>
                <a:gd name="connsiteY169" fmla="*/ 154972 h 419100"/>
                <a:gd name="connsiteX170" fmla="*/ 76486 w 190500"/>
                <a:gd name="connsiteY170" fmla="*/ 156782 h 419100"/>
                <a:gd name="connsiteX171" fmla="*/ 76962 w 190500"/>
                <a:gd name="connsiteY171" fmla="*/ 157734 h 419100"/>
                <a:gd name="connsiteX172" fmla="*/ 75152 w 190500"/>
                <a:gd name="connsiteY172" fmla="*/ 161354 h 419100"/>
                <a:gd name="connsiteX173" fmla="*/ 74200 w 190500"/>
                <a:gd name="connsiteY173" fmla="*/ 161830 h 419100"/>
                <a:gd name="connsiteX174" fmla="*/ 73723 w 190500"/>
                <a:gd name="connsiteY174" fmla="*/ 161354 h 419100"/>
                <a:gd name="connsiteX175" fmla="*/ 72771 w 190500"/>
                <a:gd name="connsiteY175" fmla="*/ 160877 h 419100"/>
                <a:gd name="connsiteX176" fmla="*/ 73723 w 190500"/>
                <a:gd name="connsiteY176" fmla="*/ 157639 h 419100"/>
                <a:gd name="connsiteX177" fmla="*/ 72390 w 190500"/>
                <a:gd name="connsiteY177" fmla="*/ 157162 h 419100"/>
                <a:gd name="connsiteX178" fmla="*/ 71438 w 190500"/>
                <a:gd name="connsiteY178" fmla="*/ 159449 h 419100"/>
                <a:gd name="connsiteX179" fmla="*/ 71438 w 190500"/>
                <a:gd name="connsiteY179" fmla="*/ 160401 h 419100"/>
                <a:gd name="connsiteX180" fmla="*/ 70961 w 190500"/>
                <a:gd name="connsiteY180" fmla="*/ 161735 h 419100"/>
                <a:gd name="connsiteX181" fmla="*/ 69151 w 190500"/>
                <a:gd name="connsiteY181" fmla="*/ 171355 h 419100"/>
                <a:gd name="connsiteX182" fmla="*/ 68675 w 190500"/>
                <a:gd name="connsiteY182" fmla="*/ 174974 h 419100"/>
                <a:gd name="connsiteX183" fmla="*/ 66866 w 190500"/>
                <a:gd name="connsiteY183" fmla="*/ 178213 h 419100"/>
                <a:gd name="connsiteX184" fmla="*/ 66866 w 190500"/>
                <a:gd name="connsiteY184" fmla="*/ 179546 h 419100"/>
                <a:gd name="connsiteX185" fmla="*/ 66389 w 190500"/>
                <a:gd name="connsiteY185" fmla="*/ 180880 h 419100"/>
                <a:gd name="connsiteX186" fmla="*/ 65437 w 190500"/>
                <a:gd name="connsiteY186" fmla="*/ 183166 h 419100"/>
                <a:gd name="connsiteX187" fmla="*/ 67246 w 190500"/>
                <a:gd name="connsiteY187" fmla="*/ 188214 h 419100"/>
                <a:gd name="connsiteX188" fmla="*/ 67723 w 190500"/>
                <a:gd name="connsiteY188" fmla="*/ 190500 h 419100"/>
                <a:gd name="connsiteX189" fmla="*/ 67246 w 190500"/>
                <a:gd name="connsiteY189" fmla="*/ 193262 h 419100"/>
                <a:gd name="connsiteX190" fmla="*/ 67246 w 190500"/>
                <a:gd name="connsiteY190" fmla="*/ 199168 h 419100"/>
                <a:gd name="connsiteX191" fmla="*/ 67723 w 190500"/>
                <a:gd name="connsiteY191" fmla="*/ 199168 h 419100"/>
                <a:gd name="connsiteX192" fmla="*/ 68199 w 190500"/>
                <a:gd name="connsiteY192" fmla="*/ 198215 h 419100"/>
                <a:gd name="connsiteX193" fmla="*/ 70485 w 190500"/>
                <a:gd name="connsiteY193" fmla="*/ 195929 h 419100"/>
                <a:gd name="connsiteX194" fmla="*/ 71818 w 190500"/>
                <a:gd name="connsiteY194" fmla="*/ 194596 h 419100"/>
                <a:gd name="connsiteX195" fmla="*/ 76867 w 190500"/>
                <a:gd name="connsiteY195" fmla="*/ 189548 h 419100"/>
                <a:gd name="connsiteX196" fmla="*/ 78200 w 190500"/>
                <a:gd name="connsiteY196" fmla="*/ 187738 h 419100"/>
                <a:gd name="connsiteX197" fmla="*/ 83248 w 190500"/>
                <a:gd name="connsiteY197" fmla="*/ 181356 h 419100"/>
                <a:gd name="connsiteX198" fmla="*/ 85534 w 190500"/>
                <a:gd name="connsiteY198" fmla="*/ 180023 h 419100"/>
                <a:gd name="connsiteX199" fmla="*/ 87344 w 190500"/>
                <a:gd name="connsiteY199" fmla="*/ 177737 h 419100"/>
                <a:gd name="connsiteX200" fmla="*/ 89630 w 190500"/>
                <a:gd name="connsiteY200" fmla="*/ 177737 h 419100"/>
                <a:gd name="connsiteX201" fmla="*/ 90583 w 190500"/>
                <a:gd name="connsiteY201" fmla="*/ 176784 h 419100"/>
                <a:gd name="connsiteX202" fmla="*/ 92392 w 190500"/>
                <a:gd name="connsiteY202" fmla="*/ 173165 h 419100"/>
                <a:gd name="connsiteX203" fmla="*/ 92869 w 190500"/>
                <a:gd name="connsiteY203" fmla="*/ 171831 h 419100"/>
                <a:gd name="connsiteX204" fmla="*/ 95631 w 190500"/>
                <a:gd name="connsiteY204" fmla="*/ 170879 h 419100"/>
                <a:gd name="connsiteX205" fmla="*/ 97441 w 190500"/>
                <a:gd name="connsiteY205" fmla="*/ 168116 h 419100"/>
                <a:gd name="connsiteX206" fmla="*/ 102489 w 190500"/>
                <a:gd name="connsiteY206" fmla="*/ 163544 h 419100"/>
                <a:gd name="connsiteX207" fmla="*/ 104775 w 190500"/>
                <a:gd name="connsiteY207" fmla="*/ 161258 h 419100"/>
                <a:gd name="connsiteX208" fmla="*/ 110299 w 190500"/>
                <a:gd name="connsiteY208" fmla="*/ 155353 h 419100"/>
                <a:gd name="connsiteX209" fmla="*/ 119920 w 190500"/>
                <a:gd name="connsiteY209" fmla="*/ 146685 h 419100"/>
                <a:gd name="connsiteX210" fmla="*/ 122206 w 190500"/>
                <a:gd name="connsiteY210" fmla="*/ 144399 h 419100"/>
                <a:gd name="connsiteX211" fmla="*/ 125825 w 190500"/>
                <a:gd name="connsiteY211" fmla="*/ 142113 h 419100"/>
                <a:gd name="connsiteX212" fmla="*/ 134969 w 190500"/>
                <a:gd name="connsiteY212" fmla="*/ 135731 h 419100"/>
                <a:gd name="connsiteX213" fmla="*/ 141351 w 190500"/>
                <a:gd name="connsiteY213" fmla="*/ 130683 h 419100"/>
                <a:gd name="connsiteX214" fmla="*/ 149542 w 190500"/>
                <a:gd name="connsiteY214" fmla="*/ 126587 h 419100"/>
                <a:gd name="connsiteX215" fmla="*/ 159163 w 190500"/>
                <a:gd name="connsiteY215" fmla="*/ 123825 h 419100"/>
                <a:gd name="connsiteX216" fmla="*/ 163735 w 190500"/>
                <a:gd name="connsiteY216" fmla="*/ 122015 h 419100"/>
                <a:gd name="connsiteX217" fmla="*/ 164687 w 190500"/>
                <a:gd name="connsiteY217" fmla="*/ 122015 h 419100"/>
                <a:gd name="connsiteX218" fmla="*/ 166973 w 190500"/>
                <a:gd name="connsiteY218" fmla="*/ 122492 h 419100"/>
                <a:gd name="connsiteX219" fmla="*/ 169259 w 190500"/>
                <a:gd name="connsiteY219" fmla="*/ 125254 h 419100"/>
                <a:gd name="connsiteX220" fmla="*/ 171545 w 190500"/>
                <a:gd name="connsiteY220" fmla="*/ 129826 h 419100"/>
                <a:gd name="connsiteX221" fmla="*/ 171545 w 190500"/>
                <a:gd name="connsiteY221" fmla="*/ 130302 h 419100"/>
                <a:gd name="connsiteX222" fmla="*/ 172021 w 190500"/>
                <a:gd name="connsiteY222" fmla="*/ 131636 h 419100"/>
                <a:gd name="connsiteX223" fmla="*/ 170688 w 190500"/>
                <a:gd name="connsiteY223" fmla="*/ 133922 h 419100"/>
                <a:gd name="connsiteX224" fmla="*/ 169736 w 190500"/>
                <a:gd name="connsiteY224" fmla="*/ 133922 h 419100"/>
                <a:gd name="connsiteX225" fmla="*/ 169259 w 190500"/>
                <a:gd name="connsiteY225" fmla="*/ 134874 h 419100"/>
                <a:gd name="connsiteX226" fmla="*/ 170593 w 190500"/>
                <a:gd name="connsiteY226" fmla="*/ 137636 h 419100"/>
                <a:gd name="connsiteX227" fmla="*/ 171926 w 190500"/>
                <a:gd name="connsiteY227" fmla="*/ 138112 h 419100"/>
                <a:gd name="connsiteX228" fmla="*/ 173260 w 190500"/>
                <a:gd name="connsiteY228" fmla="*/ 136779 h 419100"/>
                <a:gd name="connsiteX229" fmla="*/ 174212 w 190500"/>
                <a:gd name="connsiteY229" fmla="*/ 136303 h 419100"/>
                <a:gd name="connsiteX230" fmla="*/ 175546 w 190500"/>
                <a:gd name="connsiteY230" fmla="*/ 137255 h 419100"/>
                <a:gd name="connsiteX231" fmla="*/ 175546 w 190500"/>
                <a:gd name="connsiteY231" fmla="*/ 138208 h 419100"/>
                <a:gd name="connsiteX232" fmla="*/ 173260 w 190500"/>
                <a:gd name="connsiteY232" fmla="*/ 140494 h 419100"/>
                <a:gd name="connsiteX233" fmla="*/ 170498 w 190500"/>
                <a:gd name="connsiteY233" fmla="*/ 142304 h 419100"/>
                <a:gd name="connsiteX234" fmla="*/ 167259 w 190500"/>
                <a:gd name="connsiteY234" fmla="*/ 144113 h 419100"/>
                <a:gd name="connsiteX235" fmla="*/ 164973 w 190500"/>
                <a:gd name="connsiteY235" fmla="*/ 146399 h 419100"/>
                <a:gd name="connsiteX236" fmla="*/ 158115 w 190500"/>
                <a:gd name="connsiteY236" fmla="*/ 152305 h 419100"/>
                <a:gd name="connsiteX237" fmla="*/ 156781 w 190500"/>
                <a:gd name="connsiteY237" fmla="*/ 153638 h 419100"/>
                <a:gd name="connsiteX238" fmla="*/ 157258 w 190500"/>
                <a:gd name="connsiteY238" fmla="*/ 154591 h 419100"/>
                <a:gd name="connsiteX239" fmla="*/ 157258 w 190500"/>
                <a:gd name="connsiteY239" fmla="*/ 155067 h 419100"/>
                <a:gd name="connsiteX240" fmla="*/ 155924 w 190500"/>
                <a:gd name="connsiteY240" fmla="*/ 156877 h 419100"/>
                <a:gd name="connsiteX241" fmla="*/ 149542 w 190500"/>
                <a:gd name="connsiteY241" fmla="*/ 161925 h 419100"/>
                <a:gd name="connsiteX242" fmla="*/ 148590 w 190500"/>
                <a:gd name="connsiteY242" fmla="*/ 163259 h 419100"/>
                <a:gd name="connsiteX243" fmla="*/ 144494 w 190500"/>
                <a:gd name="connsiteY243" fmla="*/ 166497 h 419100"/>
                <a:gd name="connsiteX244" fmla="*/ 135350 w 190500"/>
                <a:gd name="connsiteY244" fmla="*/ 175165 h 419100"/>
                <a:gd name="connsiteX245" fmla="*/ 134874 w 190500"/>
                <a:gd name="connsiteY245" fmla="*/ 176117 h 419100"/>
                <a:gd name="connsiteX246" fmla="*/ 129349 w 190500"/>
                <a:gd name="connsiteY246" fmla="*/ 181166 h 419100"/>
                <a:gd name="connsiteX247" fmla="*/ 126587 w 190500"/>
                <a:gd name="connsiteY247" fmla="*/ 182118 h 419100"/>
                <a:gd name="connsiteX248" fmla="*/ 125635 w 190500"/>
                <a:gd name="connsiteY248" fmla="*/ 183452 h 419100"/>
                <a:gd name="connsiteX249" fmla="*/ 122872 w 190500"/>
                <a:gd name="connsiteY249" fmla="*/ 186690 h 419100"/>
                <a:gd name="connsiteX250" fmla="*/ 121539 w 190500"/>
                <a:gd name="connsiteY250" fmla="*/ 188024 h 419100"/>
                <a:gd name="connsiteX251" fmla="*/ 120205 w 190500"/>
                <a:gd name="connsiteY251" fmla="*/ 189833 h 419100"/>
                <a:gd name="connsiteX252" fmla="*/ 117443 w 190500"/>
                <a:gd name="connsiteY252" fmla="*/ 192119 h 419100"/>
                <a:gd name="connsiteX253" fmla="*/ 116967 w 190500"/>
                <a:gd name="connsiteY253" fmla="*/ 194405 h 419100"/>
                <a:gd name="connsiteX254" fmla="*/ 111062 w 190500"/>
                <a:gd name="connsiteY254" fmla="*/ 199930 h 419100"/>
                <a:gd name="connsiteX255" fmla="*/ 110585 w 190500"/>
                <a:gd name="connsiteY255" fmla="*/ 200406 h 419100"/>
                <a:gd name="connsiteX256" fmla="*/ 109633 w 190500"/>
                <a:gd name="connsiteY256" fmla="*/ 199454 h 419100"/>
                <a:gd name="connsiteX257" fmla="*/ 109633 w 190500"/>
                <a:gd name="connsiteY257" fmla="*/ 198501 h 419100"/>
                <a:gd name="connsiteX258" fmla="*/ 108680 w 190500"/>
                <a:gd name="connsiteY258" fmla="*/ 197549 h 419100"/>
                <a:gd name="connsiteX259" fmla="*/ 107347 w 190500"/>
                <a:gd name="connsiteY259" fmla="*/ 198501 h 419100"/>
                <a:gd name="connsiteX260" fmla="*/ 106870 w 190500"/>
                <a:gd name="connsiteY260" fmla="*/ 198977 h 419100"/>
                <a:gd name="connsiteX261" fmla="*/ 105918 w 190500"/>
                <a:gd name="connsiteY261" fmla="*/ 199930 h 419100"/>
                <a:gd name="connsiteX262" fmla="*/ 104966 w 190500"/>
                <a:gd name="connsiteY262" fmla="*/ 199930 h 419100"/>
                <a:gd name="connsiteX263" fmla="*/ 100870 w 190500"/>
                <a:gd name="connsiteY263" fmla="*/ 201740 h 419100"/>
                <a:gd name="connsiteX264" fmla="*/ 99060 w 190500"/>
                <a:gd name="connsiteY264" fmla="*/ 203549 h 419100"/>
                <a:gd name="connsiteX265" fmla="*/ 98584 w 190500"/>
                <a:gd name="connsiteY265" fmla="*/ 204502 h 419100"/>
                <a:gd name="connsiteX266" fmla="*/ 99917 w 190500"/>
                <a:gd name="connsiteY266" fmla="*/ 205454 h 419100"/>
                <a:gd name="connsiteX267" fmla="*/ 101251 w 190500"/>
                <a:gd name="connsiteY267" fmla="*/ 205931 h 419100"/>
                <a:gd name="connsiteX268" fmla="*/ 102203 w 190500"/>
                <a:gd name="connsiteY268" fmla="*/ 206883 h 419100"/>
                <a:gd name="connsiteX269" fmla="*/ 99441 w 190500"/>
                <a:gd name="connsiteY269" fmla="*/ 210503 h 419100"/>
                <a:gd name="connsiteX270" fmla="*/ 96202 w 190500"/>
                <a:gd name="connsiteY270" fmla="*/ 215074 h 419100"/>
                <a:gd name="connsiteX271" fmla="*/ 96202 w 190500"/>
                <a:gd name="connsiteY271" fmla="*/ 216027 h 419100"/>
                <a:gd name="connsiteX272" fmla="*/ 93917 w 190500"/>
                <a:gd name="connsiteY272" fmla="*/ 217837 h 419100"/>
                <a:gd name="connsiteX273" fmla="*/ 90297 w 190500"/>
                <a:gd name="connsiteY273" fmla="*/ 221456 h 419100"/>
                <a:gd name="connsiteX274" fmla="*/ 89821 w 190500"/>
                <a:gd name="connsiteY274" fmla="*/ 222409 h 419100"/>
                <a:gd name="connsiteX275" fmla="*/ 89821 w 190500"/>
                <a:gd name="connsiteY275" fmla="*/ 222885 h 419100"/>
                <a:gd name="connsiteX276" fmla="*/ 90297 w 190500"/>
                <a:gd name="connsiteY276" fmla="*/ 223838 h 419100"/>
                <a:gd name="connsiteX277" fmla="*/ 88964 w 190500"/>
                <a:gd name="connsiteY277" fmla="*/ 224790 h 419100"/>
                <a:gd name="connsiteX278" fmla="*/ 85725 w 190500"/>
                <a:gd name="connsiteY278" fmla="*/ 229838 h 419100"/>
                <a:gd name="connsiteX279" fmla="*/ 83915 w 190500"/>
                <a:gd name="connsiteY279" fmla="*/ 232124 h 419100"/>
                <a:gd name="connsiteX280" fmla="*/ 80296 w 190500"/>
                <a:gd name="connsiteY280" fmla="*/ 238030 h 419100"/>
                <a:gd name="connsiteX281" fmla="*/ 76676 w 190500"/>
                <a:gd name="connsiteY281" fmla="*/ 242125 h 419100"/>
                <a:gd name="connsiteX282" fmla="*/ 76676 w 190500"/>
                <a:gd name="connsiteY282" fmla="*/ 243459 h 419100"/>
                <a:gd name="connsiteX283" fmla="*/ 73057 w 190500"/>
                <a:gd name="connsiteY283" fmla="*/ 247555 h 419100"/>
                <a:gd name="connsiteX284" fmla="*/ 72104 w 190500"/>
                <a:gd name="connsiteY284" fmla="*/ 248888 h 419100"/>
                <a:gd name="connsiteX285" fmla="*/ 70771 w 190500"/>
                <a:gd name="connsiteY285" fmla="*/ 248412 h 419100"/>
                <a:gd name="connsiteX286" fmla="*/ 69437 w 190500"/>
                <a:gd name="connsiteY286" fmla="*/ 248412 h 419100"/>
                <a:gd name="connsiteX287" fmla="*/ 69437 w 190500"/>
                <a:gd name="connsiteY287" fmla="*/ 248888 h 419100"/>
                <a:gd name="connsiteX288" fmla="*/ 71723 w 190500"/>
                <a:gd name="connsiteY288" fmla="*/ 251650 h 419100"/>
                <a:gd name="connsiteX289" fmla="*/ 72676 w 190500"/>
                <a:gd name="connsiteY289" fmla="*/ 253460 h 419100"/>
                <a:gd name="connsiteX290" fmla="*/ 72199 w 190500"/>
                <a:gd name="connsiteY290" fmla="*/ 255270 h 419100"/>
                <a:gd name="connsiteX291" fmla="*/ 71723 w 190500"/>
                <a:gd name="connsiteY291" fmla="*/ 256604 h 419100"/>
                <a:gd name="connsiteX292" fmla="*/ 72676 w 190500"/>
                <a:gd name="connsiteY292" fmla="*/ 258413 h 419100"/>
                <a:gd name="connsiteX293" fmla="*/ 72676 w 190500"/>
                <a:gd name="connsiteY293" fmla="*/ 259366 h 419100"/>
                <a:gd name="connsiteX294" fmla="*/ 72199 w 190500"/>
                <a:gd name="connsiteY294" fmla="*/ 261175 h 419100"/>
                <a:gd name="connsiteX295" fmla="*/ 72676 w 190500"/>
                <a:gd name="connsiteY295" fmla="*/ 264414 h 419100"/>
                <a:gd name="connsiteX296" fmla="*/ 72676 w 190500"/>
                <a:gd name="connsiteY296" fmla="*/ 265367 h 419100"/>
                <a:gd name="connsiteX297" fmla="*/ 74486 w 190500"/>
                <a:gd name="connsiteY297" fmla="*/ 268605 h 419100"/>
                <a:gd name="connsiteX298" fmla="*/ 82296 w 190500"/>
                <a:gd name="connsiteY298" fmla="*/ 277749 h 419100"/>
                <a:gd name="connsiteX299" fmla="*/ 85916 w 190500"/>
                <a:gd name="connsiteY299" fmla="*/ 281845 h 419100"/>
                <a:gd name="connsiteX300" fmla="*/ 95536 w 190500"/>
                <a:gd name="connsiteY300" fmla="*/ 289179 h 419100"/>
                <a:gd name="connsiteX301" fmla="*/ 105156 w 190500"/>
                <a:gd name="connsiteY301" fmla="*/ 295561 h 419100"/>
                <a:gd name="connsiteX302" fmla="*/ 112490 w 190500"/>
                <a:gd name="connsiteY302" fmla="*/ 300609 h 419100"/>
                <a:gd name="connsiteX303" fmla="*/ 124873 w 190500"/>
                <a:gd name="connsiteY303" fmla="*/ 306134 h 419100"/>
                <a:gd name="connsiteX304" fmla="*/ 131254 w 190500"/>
                <a:gd name="connsiteY304" fmla="*/ 310229 h 419100"/>
                <a:gd name="connsiteX305" fmla="*/ 136779 w 190500"/>
                <a:gd name="connsiteY305" fmla="*/ 311563 h 419100"/>
                <a:gd name="connsiteX306" fmla="*/ 144113 w 190500"/>
                <a:gd name="connsiteY306" fmla="*/ 314801 h 419100"/>
                <a:gd name="connsiteX307" fmla="*/ 149638 w 190500"/>
                <a:gd name="connsiteY307" fmla="*/ 316611 h 419100"/>
                <a:gd name="connsiteX308" fmla="*/ 150590 w 190500"/>
                <a:gd name="connsiteY308" fmla="*/ 317087 h 419100"/>
                <a:gd name="connsiteX309" fmla="*/ 154686 w 190500"/>
                <a:gd name="connsiteY309" fmla="*/ 319373 h 419100"/>
                <a:gd name="connsiteX310" fmla="*/ 156496 w 190500"/>
                <a:gd name="connsiteY310" fmla="*/ 319850 h 419100"/>
                <a:gd name="connsiteX311" fmla="*/ 165163 w 190500"/>
                <a:gd name="connsiteY311" fmla="*/ 322136 h 419100"/>
                <a:gd name="connsiteX312" fmla="*/ 166973 w 190500"/>
                <a:gd name="connsiteY312" fmla="*/ 322612 h 419100"/>
                <a:gd name="connsiteX313" fmla="*/ 171545 w 190500"/>
                <a:gd name="connsiteY313" fmla="*/ 323945 h 419100"/>
                <a:gd name="connsiteX314" fmla="*/ 177451 w 190500"/>
                <a:gd name="connsiteY314" fmla="*/ 327184 h 419100"/>
                <a:gd name="connsiteX315" fmla="*/ 187928 w 190500"/>
                <a:gd name="connsiteY315" fmla="*/ 331280 h 419100"/>
                <a:gd name="connsiteX316" fmla="*/ 190214 w 190500"/>
                <a:gd name="connsiteY316" fmla="*/ 331756 h 419100"/>
                <a:gd name="connsiteX317" fmla="*/ 190690 w 190500"/>
                <a:gd name="connsiteY317" fmla="*/ 332232 h 419100"/>
                <a:gd name="connsiteX318" fmla="*/ 189357 w 190500"/>
                <a:gd name="connsiteY318" fmla="*/ 334042 h 419100"/>
                <a:gd name="connsiteX319" fmla="*/ 187547 w 190500"/>
                <a:gd name="connsiteY319" fmla="*/ 335852 h 419100"/>
                <a:gd name="connsiteX320" fmla="*/ 186214 w 190500"/>
                <a:gd name="connsiteY320" fmla="*/ 335375 h 419100"/>
                <a:gd name="connsiteX321" fmla="*/ 185261 w 190500"/>
                <a:gd name="connsiteY321" fmla="*/ 337185 h 419100"/>
                <a:gd name="connsiteX322" fmla="*/ 184785 w 190500"/>
                <a:gd name="connsiteY322" fmla="*/ 338138 h 419100"/>
                <a:gd name="connsiteX323" fmla="*/ 183452 w 190500"/>
                <a:gd name="connsiteY323" fmla="*/ 338614 h 419100"/>
                <a:gd name="connsiteX324" fmla="*/ 182975 w 190500"/>
                <a:gd name="connsiteY324" fmla="*/ 338138 h 419100"/>
                <a:gd name="connsiteX325" fmla="*/ 182499 w 190500"/>
                <a:gd name="connsiteY325" fmla="*/ 337185 h 419100"/>
                <a:gd name="connsiteX326" fmla="*/ 182499 w 190500"/>
                <a:gd name="connsiteY326" fmla="*/ 334899 h 419100"/>
                <a:gd name="connsiteX327" fmla="*/ 181165 w 190500"/>
                <a:gd name="connsiteY327" fmla="*/ 333566 h 419100"/>
                <a:gd name="connsiteX328" fmla="*/ 179832 w 190500"/>
                <a:gd name="connsiteY328" fmla="*/ 334899 h 419100"/>
                <a:gd name="connsiteX329" fmla="*/ 179832 w 190500"/>
                <a:gd name="connsiteY329" fmla="*/ 335852 h 419100"/>
                <a:gd name="connsiteX330" fmla="*/ 180308 w 190500"/>
                <a:gd name="connsiteY330" fmla="*/ 337185 h 419100"/>
                <a:gd name="connsiteX331" fmla="*/ 179356 w 190500"/>
                <a:gd name="connsiteY331" fmla="*/ 338138 h 419100"/>
                <a:gd name="connsiteX332" fmla="*/ 174784 w 190500"/>
                <a:gd name="connsiteY332" fmla="*/ 338138 h 419100"/>
                <a:gd name="connsiteX333" fmla="*/ 170212 w 190500"/>
                <a:gd name="connsiteY333" fmla="*/ 337661 h 419100"/>
                <a:gd name="connsiteX334" fmla="*/ 155162 w 190500"/>
                <a:gd name="connsiteY334" fmla="*/ 334423 h 419100"/>
                <a:gd name="connsiteX335" fmla="*/ 151924 w 190500"/>
                <a:gd name="connsiteY335" fmla="*/ 334423 h 419100"/>
                <a:gd name="connsiteX336" fmla="*/ 149638 w 190500"/>
                <a:gd name="connsiteY336" fmla="*/ 333947 h 419100"/>
                <a:gd name="connsiteX337" fmla="*/ 148685 w 190500"/>
                <a:gd name="connsiteY337" fmla="*/ 333947 h 419100"/>
                <a:gd name="connsiteX338" fmla="*/ 145447 w 190500"/>
                <a:gd name="connsiteY338" fmla="*/ 334899 h 419100"/>
                <a:gd name="connsiteX339" fmla="*/ 145447 w 190500"/>
                <a:gd name="connsiteY339" fmla="*/ 335852 h 419100"/>
                <a:gd name="connsiteX340" fmla="*/ 147256 w 190500"/>
                <a:gd name="connsiteY340" fmla="*/ 337185 h 419100"/>
                <a:gd name="connsiteX341" fmla="*/ 148590 w 190500"/>
                <a:gd name="connsiteY341" fmla="*/ 338138 h 419100"/>
                <a:gd name="connsiteX342" fmla="*/ 148114 w 190500"/>
                <a:gd name="connsiteY342" fmla="*/ 339090 h 419100"/>
                <a:gd name="connsiteX343" fmla="*/ 146780 w 190500"/>
                <a:gd name="connsiteY343" fmla="*/ 339090 h 419100"/>
                <a:gd name="connsiteX344" fmla="*/ 140398 w 190500"/>
                <a:gd name="connsiteY344" fmla="*/ 334518 h 419100"/>
                <a:gd name="connsiteX345" fmla="*/ 139446 w 190500"/>
                <a:gd name="connsiteY345" fmla="*/ 334042 h 419100"/>
                <a:gd name="connsiteX346" fmla="*/ 138493 w 190500"/>
                <a:gd name="connsiteY346" fmla="*/ 334042 h 419100"/>
                <a:gd name="connsiteX347" fmla="*/ 136684 w 190500"/>
                <a:gd name="connsiteY347" fmla="*/ 333089 h 419100"/>
                <a:gd name="connsiteX348" fmla="*/ 135731 w 190500"/>
                <a:gd name="connsiteY348" fmla="*/ 332613 h 419100"/>
                <a:gd name="connsiteX349" fmla="*/ 135255 w 190500"/>
                <a:gd name="connsiteY349" fmla="*/ 333089 h 419100"/>
                <a:gd name="connsiteX350" fmla="*/ 133921 w 190500"/>
                <a:gd name="connsiteY350" fmla="*/ 334423 h 419100"/>
                <a:gd name="connsiteX351" fmla="*/ 132588 w 190500"/>
                <a:gd name="connsiteY351" fmla="*/ 334899 h 419100"/>
                <a:gd name="connsiteX352" fmla="*/ 131254 w 190500"/>
                <a:gd name="connsiteY352" fmla="*/ 334423 h 419100"/>
                <a:gd name="connsiteX353" fmla="*/ 129921 w 190500"/>
                <a:gd name="connsiteY353" fmla="*/ 333089 h 419100"/>
                <a:gd name="connsiteX354" fmla="*/ 125349 w 190500"/>
                <a:gd name="connsiteY354" fmla="*/ 331280 h 419100"/>
                <a:gd name="connsiteX355" fmla="*/ 122111 w 190500"/>
                <a:gd name="connsiteY355" fmla="*/ 330327 h 419100"/>
                <a:gd name="connsiteX356" fmla="*/ 117062 w 190500"/>
                <a:gd name="connsiteY356" fmla="*/ 328993 h 419100"/>
                <a:gd name="connsiteX357" fmla="*/ 110204 w 190500"/>
                <a:gd name="connsiteY357" fmla="*/ 325755 h 419100"/>
                <a:gd name="connsiteX358" fmla="*/ 102394 w 190500"/>
                <a:gd name="connsiteY358" fmla="*/ 322136 h 419100"/>
                <a:gd name="connsiteX359" fmla="*/ 93726 w 190500"/>
                <a:gd name="connsiteY359" fmla="*/ 318040 h 419100"/>
                <a:gd name="connsiteX360" fmla="*/ 84582 w 190500"/>
                <a:gd name="connsiteY360" fmla="*/ 311658 h 419100"/>
                <a:gd name="connsiteX361" fmla="*/ 83248 w 190500"/>
                <a:gd name="connsiteY361" fmla="*/ 310706 h 419100"/>
                <a:gd name="connsiteX362" fmla="*/ 75438 w 190500"/>
                <a:gd name="connsiteY362" fmla="*/ 304324 h 419100"/>
                <a:gd name="connsiteX363" fmla="*/ 71342 w 190500"/>
                <a:gd name="connsiteY363" fmla="*/ 302514 h 419100"/>
                <a:gd name="connsiteX364" fmla="*/ 61246 w 190500"/>
                <a:gd name="connsiteY364" fmla="*/ 294323 h 419100"/>
                <a:gd name="connsiteX365" fmla="*/ 58483 w 190500"/>
                <a:gd name="connsiteY365" fmla="*/ 292513 h 419100"/>
                <a:gd name="connsiteX366" fmla="*/ 53912 w 190500"/>
                <a:gd name="connsiteY366" fmla="*/ 286131 h 419100"/>
                <a:gd name="connsiteX367" fmla="*/ 51149 w 190500"/>
                <a:gd name="connsiteY367" fmla="*/ 282893 h 419100"/>
                <a:gd name="connsiteX368" fmla="*/ 48863 w 190500"/>
                <a:gd name="connsiteY368" fmla="*/ 283369 h 419100"/>
                <a:gd name="connsiteX369" fmla="*/ 48387 w 190500"/>
                <a:gd name="connsiteY369" fmla="*/ 284321 h 419100"/>
                <a:gd name="connsiteX370" fmla="*/ 48387 w 190500"/>
                <a:gd name="connsiteY370" fmla="*/ 284798 h 419100"/>
                <a:gd name="connsiteX371" fmla="*/ 47911 w 190500"/>
                <a:gd name="connsiteY371" fmla="*/ 287084 h 419100"/>
                <a:gd name="connsiteX372" fmla="*/ 45148 w 190500"/>
                <a:gd name="connsiteY372" fmla="*/ 292608 h 419100"/>
                <a:gd name="connsiteX373" fmla="*/ 44672 w 190500"/>
                <a:gd name="connsiteY373" fmla="*/ 293084 h 419100"/>
                <a:gd name="connsiteX374" fmla="*/ 45625 w 190500"/>
                <a:gd name="connsiteY374" fmla="*/ 294037 h 419100"/>
                <a:gd name="connsiteX375" fmla="*/ 46958 w 190500"/>
                <a:gd name="connsiteY375" fmla="*/ 295370 h 419100"/>
                <a:gd name="connsiteX376" fmla="*/ 46482 w 190500"/>
                <a:gd name="connsiteY376" fmla="*/ 296323 h 419100"/>
                <a:gd name="connsiteX377" fmla="*/ 45148 w 190500"/>
                <a:gd name="connsiteY377" fmla="*/ 300895 h 419100"/>
                <a:gd name="connsiteX378" fmla="*/ 45625 w 190500"/>
                <a:gd name="connsiteY378" fmla="*/ 303181 h 419100"/>
                <a:gd name="connsiteX379" fmla="*/ 45148 w 190500"/>
                <a:gd name="connsiteY379" fmla="*/ 304991 h 419100"/>
                <a:gd name="connsiteX380" fmla="*/ 42863 w 190500"/>
                <a:gd name="connsiteY380" fmla="*/ 313658 h 419100"/>
                <a:gd name="connsiteX381" fmla="*/ 41529 w 190500"/>
                <a:gd name="connsiteY381" fmla="*/ 324612 h 419100"/>
                <a:gd name="connsiteX382" fmla="*/ 40195 w 190500"/>
                <a:gd name="connsiteY382" fmla="*/ 327851 h 419100"/>
                <a:gd name="connsiteX383" fmla="*/ 39719 w 190500"/>
                <a:gd name="connsiteY383" fmla="*/ 330137 h 419100"/>
                <a:gd name="connsiteX384" fmla="*/ 40195 w 190500"/>
                <a:gd name="connsiteY384" fmla="*/ 331470 h 419100"/>
                <a:gd name="connsiteX385" fmla="*/ 40195 w 190500"/>
                <a:gd name="connsiteY385" fmla="*/ 346519 h 419100"/>
                <a:gd name="connsiteX386" fmla="*/ 39719 w 190500"/>
                <a:gd name="connsiteY386" fmla="*/ 351092 h 419100"/>
                <a:gd name="connsiteX387" fmla="*/ 37909 w 190500"/>
                <a:gd name="connsiteY387" fmla="*/ 357473 h 419100"/>
                <a:gd name="connsiteX388" fmla="*/ 37433 w 190500"/>
                <a:gd name="connsiteY388" fmla="*/ 359283 h 419100"/>
                <a:gd name="connsiteX389" fmla="*/ 34195 w 190500"/>
                <a:gd name="connsiteY389" fmla="*/ 366141 h 419100"/>
                <a:gd name="connsiteX390" fmla="*/ 31909 w 190500"/>
                <a:gd name="connsiteY390" fmla="*/ 371189 h 419100"/>
                <a:gd name="connsiteX391" fmla="*/ 32385 w 190500"/>
                <a:gd name="connsiteY391" fmla="*/ 372523 h 419100"/>
                <a:gd name="connsiteX392" fmla="*/ 32385 w 190500"/>
                <a:gd name="connsiteY392" fmla="*/ 373856 h 419100"/>
                <a:gd name="connsiteX393" fmla="*/ 31432 w 190500"/>
                <a:gd name="connsiteY393" fmla="*/ 378428 h 419100"/>
                <a:gd name="connsiteX394" fmla="*/ 31432 w 190500"/>
                <a:gd name="connsiteY394" fmla="*/ 382048 h 419100"/>
                <a:gd name="connsiteX395" fmla="*/ 31909 w 190500"/>
                <a:gd name="connsiteY395" fmla="*/ 383858 h 419100"/>
                <a:gd name="connsiteX396" fmla="*/ 30575 w 190500"/>
                <a:gd name="connsiteY396" fmla="*/ 385667 h 419100"/>
                <a:gd name="connsiteX397" fmla="*/ 30099 w 190500"/>
                <a:gd name="connsiteY397" fmla="*/ 388430 h 419100"/>
                <a:gd name="connsiteX398" fmla="*/ 30099 w 190500"/>
                <a:gd name="connsiteY398" fmla="*/ 391192 h 419100"/>
                <a:gd name="connsiteX399" fmla="*/ 30575 w 190500"/>
                <a:gd name="connsiteY399" fmla="*/ 392525 h 419100"/>
                <a:gd name="connsiteX400" fmla="*/ 30099 w 190500"/>
                <a:gd name="connsiteY400" fmla="*/ 393478 h 419100"/>
                <a:gd name="connsiteX401" fmla="*/ 28766 w 190500"/>
                <a:gd name="connsiteY401" fmla="*/ 402146 h 419100"/>
                <a:gd name="connsiteX402" fmla="*/ 28766 w 190500"/>
                <a:gd name="connsiteY402" fmla="*/ 417671 h 419100"/>
                <a:gd name="connsiteX403" fmla="*/ 29242 w 190500"/>
                <a:gd name="connsiteY403" fmla="*/ 420434 h 419100"/>
                <a:gd name="connsiteX404" fmla="*/ 26956 w 190500"/>
                <a:gd name="connsiteY404" fmla="*/ 422243 h 419100"/>
                <a:gd name="connsiteX405" fmla="*/ 19145 w 190500"/>
                <a:gd name="connsiteY405" fmla="*/ 422243 h 419100"/>
                <a:gd name="connsiteX406" fmla="*/ 15526 w 190500"/>
                <a:gd name="connsiteY406" fmla="*/ 425006 h 419100"/>
                <a:gd name="connsiteX407" fmla="*/ 14573 w 190500"/>
                <a:gd name="connsiteY407" fmla="*/ 426339 h 419100"/>
                <a:gd name="connsiteX408" fmla="*/ 13240 w 190500"/>
                <a:gd name="connsiteY408" fmla="*/ 426815 h 419100"/>
                <a:gd name="connsiteX409" fmla="*/ 10001 w 190500"/>
                <a:gd name="connsiteY409" fmla="*/ 426815 h 419100"/>
                <a:gd name="connsiteX410" fmla="*/ 5905 w 190500"/>
                <a:gd name="connsiteY410" fmla="*/ 426339 h 419100"/>
                <a:gd name="connsiteX411" fmla="*/ 1810 w 190500"/>
                <a:gd name="connsiteY411" fmla="*/ 421767 h 419100"/>
                <a:gd name="connsiteX412" fmla="*/ 0 w 190500"/>
                <a:gd name="connsiteY412" fmla="*/ 414433 h 419100"/>
                <a:gd name="connsiteX413" fmla="*/ 476 w 190500"/>
                <a:gd name="connsiteY413" fmla="*/ 413099 h 419100"/>
                <a:gd name="connsiteX414" fmla="*/ 952 w 190500"/>
                <a:gd name="connsiteY414" fmla="*/ 410337 h 419100"/>
                <a:gd name="connsiteX415" fmla="*/ 0 w 190500"/>
                <a:gd name="connsiteY415" fmla="*/ 405289 h 419100"/>
                <a:gd name="connsiteX416" fmla="*/ 476 w 190500"/>
                <a:gd name="connsiteY416" fmla="*/ 401193 h 419100"/>
                <a:gd name="connsiteX417" fmla="*/ 952 w 190500"/>
                <a:gd name="connsiteY417" fmla="*/ 398431 h 419100"/>
                <a:gd name="connsiteX418" fmla="*/ 476 w 190500"/>
                <a:gd name="connsiteY418" fmla="*/ 395668 h 419100"/>
                <a:gd name="connsiteX419" fmla="*/ 1810 w 190500"/>
                <a:gd name="connsiteY419" fmla="*/ 384239 h 419100"/>
                <a:gd name="connsiteX420" fmla="*/ 2762 w 190500"/>
                <a:gd name="connsiteY420" fmla="*/ 381476 h 419100"/>
                <a:gd name="connsiteX421" fmla="*/ 2286 w 190500"/>
                <a:gd name="connsiteY421" fmla="*/ 377381 h 419100"/>
                <a:gd name="connsiteX422" fmla="*/ 5048 w 190500"/>
                <a:gd name="connsiteY422" fmla="*/ 362712 h 419100"/>
                <a:gd name="connsiteX423" fmla="*/ 5524 w 190500"/>
                <a:gd name="connsiteY423" fmla="*/ 359474 h 419100"/>
                <a:gd name="connsiteX424" fmla="*/ 6858 w 190500"/>
                <a:gd name="connsiteY424" fmla="*/ 355854 h 419100"/>
                <a:gd name="connsiteX425" fmla="*/ 6382 w 190500"/>
                <a:gd name="connsiteY425" fmla="*/ 354044 h 419100"/>
                <a:gd name="connsiteX426" fmla="*/ 7334 w 190500"/>
                <a:gd name="connsiteY426" fmla="*/ 345853 h 419100"/>
                <a:gd name="connsiteX427" fmla="*/ 7810 w 190500"/>
                <a:gd name="connsiteY427" fmla="*/ 343567 h 419100"/>
                <a:gd name="connsiteX428" fmla="*/ 9144 w 190500"/>
                <a:gd name="connsiteY428" fmla="*/ 339471 h 419100"/>
                <a:gd name="connsiteX429" fmla="*/ 9620 w 190500"/>
                <a:gd name="connsiteY429" fmla="*/ 338138 h 419100"/>
                <a:gd name="connsiteX430" fmla="*/ 9144 w 190500"/>
                <a:gd name="connsiteY430" fmla="*/ 336804 h 419100"/>
                <a:gd name="connsiteX431" fmla="*/ 10096 w 190500"/>
                <a:gd name="connsiteY431" fmla="*/ 331756 h 419100"/>
                <a:gd name="connsiteX432" fmla="*/ 10096 w 190500"/>
                <a:gd name="connsiteY432" fmla="*/ 330803 h 419100"/>
                <a:gd name="connsiteX433" fmla="*/ 10573 w 190500"/>
                <a:gd name="connsiteY433" fmla="*/ 329851 h 419100"/>
                <a:gd name="connsiteX434" fmla="*/ 11049 w 190500"/>
                <a:gd name="connsiteY434" fmla="*/ 323945 h 419100"/>
                <a:gd name="connsiteX435" fmla="*/ 12859 w 190500"/>
                <a:gd name="connsiteY435" fmla="*/ 321659 h 419100"/>
                <a:gd name="connsiteX436" fmla="*/ 15145 w 190500"/>
                <a:gd name="connsiteY436" fmla="*/ 317087 h 419100"/>
                <a:gd name="connsiteX437" fmla="*/ 14192 w 190500"/>
                <a:gd name="connsiteY437" fmla="*/ 313468 h 419100"/>
                <a:gd name="connsiteX438" fmla="*/ 14668 w 190500"/>
                <a:gd name="connsiteY438" fmla="*/ 307562 h 419100"/>
                <a:gd name="connsiteX439" fmla="*/ 16954 w 190500"/>
                <a:gd name="connsiteY439" fmla="*/ 296609 h 419100"/>
                <a:gd name="connsiteX440" fmla="*/ 16954 w 190500"/>
                <a:gd name="connsiteY440" fmla="*/ 294323 h 419100"/>
                <a:gd name="connsiteX441" fmla="*/ 18288 w 190500"/>
                <a:gd name="connsiteY441" fmla="*/ 286131 h 419100"/>
                <a:gd name="connsiteX442" fmla="*/ 19241 w 190500"/>
                <a:gd name="connsiteY442" fmla="*/ 281559 h 419100"/>
                <a:gd name="connsiteX443" fmla="*/ 20193 w 190500"/>
                <a:gd name="connsiteY443" fmla="*/ 279749 h 419100"/>
                <a:gd name="connsiteX444" fmla="*/ 19241 w 190500"/>
                <a:gd name="connsiteY444" fmla="*/ 277463 h 419100"/>
                <a:gd name="connsiteX445" fmla="*/ 19717 w 190500"/>
                <a:gd name="connsiteY445" fmla="*/ 276130 h 419100"/>
                <a:gd name="connsiteX446" fmla="*/ 20669 w 190500"/>
                <a:gd name="connsiteY446" fmla="*/ 270605 h 419100"/>
                <a:gd name="connsiteX447" fmla="*/ 22003 w 190500"/>
                <a:gd name="connsiteY447" fmla="*/ 266510 h 419100"/>
                <a:gd name="connsiteX448" fmla="*/ 23336 w 190500"/>
                <a:gd name="connsiteY448" fmla="*/ 265557 h 419100"/>
                <a:gd name="connsiteX449" fmla="*/ 23813 w 190500"/>
                <a:gd name="connsiteY449" fmla="*/ 264224 h 419100"/>
                <a:gd name="connsiteX450" fmla="*/ 24098 w 190500"/>
                <a:gd name="connsiteY450" fmla="*/ 264224 h 419100"/>
                <a:gd name="connsiteX451" fmla="*/ 23146 w 190500"/>
                <a:gd name="connsiteY451" fmla="*/ 264700 h 419100"/>
                <a:gd name="connsiteX452" fmla="*/ 23146 w 190500"/>
                <a:gd name="connsiteY452" fmla="*/ 264224 h 419100"/>
                <a:gd name="connsiteX453" fmla="*/ 22669 w 190500"/>
                <a:gd name="connsiteY453" fmla="*/ 261461 h 419100"/>
                <a:gd name="connsiteX454" fmla="*/ 24479 w 190500"/>
                <a:gd name="connsiteY454" fmla="*/ 257842 h 419100"/>
                <a:gd name="connsiteX455" fmla="*/ 25432 w 190500"/>
                <a:gd name="connsiteY455" fmla="*/ 254603 h 419100"/>
                <a:gd name="connsiteX456" fmla="*/ 24955 w 190500"/>
                <a:gd name="connsiteY456" fmla="*/ 253270 h 419100"/>
                <a:gd name="connsiteX457" fmla="*/ 25432 w 190500"/>
                <a:gd name="connsiteY457" fmla="*/ 252317 h 419100"/>
                <a:gd name="connsiteX458" fmla="*/ 27718 w 190500"/>
                <a:gd name="connsiteY458" fmla="*/ 248698 h 419100"/>
                <a:gd name="connsiteX459" fmla="*/ 27718 w 190500"/>
                <a:gd name="connsiteY459" fmla="*/ 247745 h 419100"/>
                <a:gd name="connsiteX460" fmla="*/ 27242 w 190500"/>
                <a:gd name="connsiteY460" fmla="*/ 246412 h 419100"/>
                <a:gd name="connsiteX461" fmla="*/ 27718 w 190500"/>
                <a:gd name="connsiteY461" fmla="*/ 244126 h 419100"/>
                <a:gd name="connsiteX462" fmla="*/ 27718 w 190500"/>
                <a:gd name="connsiteY462" fmla="*/ 243649 h 419100"/>
                <a:gd name="connsiteX463" fmla="*/ 27242 w 190500"/>
                <a:gd name="connsiteY463" fmla="*/ 242316 h 419100"/>
                <a:gd name="connsiteX464" fmla="*/ 27718 w 190500"/>
                <a:gd name="connsiteY464" fmla="*/ 240506 h 419100"/>
                <a:gd name="connsiteX465" fmla="*/ 28670 w 190500"/>
                <a:gd name="connsiteY465" fmla="*/ 233648 h 419100"/>
                <a:gd name="connsiteX466" fmla="*/ 29146 w 190500"/>
                <a:gd name="connsiteY466" fmla="*/ 230029 h 419100"/>
                <a:gd name="connsiteX467" fmla="*/ 30480 w 190500"/>
                <a:gd name="connsiteY467" fmla="*/ 227267 h 419100"/>
                <a:gd name="connsiteX468" fmla="*/ 32290 w 190500"/>
                <a:gd name="connsiteY468" fmla="*/ 221742 h 419100"/>
                <a:gd name="connsiteX469" fmla="*/ 32290 w 190500"/>
                <a:gd name="connsiteY469" fmla="*/ 220409 h 419100"/>
                <a:gd name="connsiteX470" fmla="*/ 32766 w 190500"/>
                <a:gd name="connsiteY470" fmla="*/ 218123 h 419100"/>
                <a:gd name="connsiteX471" fmla="*/ 31814 w 190500"/>
                <a:gd name="connsiteY471" fmla="*/ 217170 h 419100"/>
                <a:gd name="connsiteX472" fmla="*/ 32766 w 190500"/>
                <a:gd name="connsiteY472" fmla="*/ 216218 h 419100"/>
                <a:gd name="connsiteX473" fmla="*/ 34099 w 190500"/>
                <a:gd name="connsiteY473" fmla="*/ 213455 h 419100"/>
                <a:gd name="connsiteX474" fmla="*/ 35433 w 190500"/>
                <a:gd name="connsiteY474" fmla="*/ 212979 h 419100"/>
                <a:gd name="connsiteX475" fmla="*/ 36767 w 190500"/>
                <a:gd name="connsiteY475" fmla="*/ 213455 h 419100"/>
                <a:gd name="connsiteX476" fmla="*/ 38100 w 190500"/>
                <a:gd name="connsiteY476" fmla="*/ 212979 h 419100"/>
                <a:gd name="connsiteX477" fmla="*/ 38100 w 190500"/>
                <a:gd name="connsiteY477" fmla="*/ 212503 h 419100"/>
                <a:gd name="connsiteX478" fmla="*/ 37624 w 190500"/>
                <a:gd name="connsiteY478" fmla="*/ 210693 h 419100"/>
                <a:gd name="connsiteX479" fmla="*/ 36290 w 190500"/>
                <a:gd name="connsiteY479" fmla="*/ 207931 h 419100"/>
                <a:gd name="connsiteX480" fmla="*/ 35814 w 190500"/>
                <a:gd name="connsiteY480" fmla="*/ 206597 h 419100"/>
                <a:gd name="connsiteX481" fmla="*/ 34004 w 190500"/>
                <a:gd name="connsiteY481" fmla="*/ 204311 h 419100"/>
                <a:gd name="connsiteX482" fmla="*/ 34957 w 190500"/>
                <a:gd name="connsiteY482" fmla="*/ 200692 h 419100"/>
                <a:gd name="connsiteX483" fmla="*/ 35909 w 190500"/>
                <a:gd name="connsiteY483" fmla="*/ 198882 h 419100"/>
                <a:gd name="connsiteX484" fmla="*/ 37719 w 190500"/>
                <a:gd name="connsiteY484" fmla="*/ 197549 h 419100"/>
                <a:gd name="connsiteX485" fmla="*/ 37719 w 190500"/>
                <a:gd name="connsiteY485" fmla="*/ 195739 h 419100"/>
                <a:gd name="connsiteX486" fmla="*/ 37243 w 190500"/>
                <a:gd name="connsiteY486" fmla="*/ 195739 h 419100"/>
                <a:gd name="connsiteX487" fmla="*/ 37719 w 190500"/>
                <a:gd name="connsiteY487" fmla="*/ 195262 h 419100"/>
                <a:gd name="connsiteX488" fmla="*/ 38671 w 190500"/>
                <a:gd name="connsiteY488" fmla="*/ 191643 h 419100"/>
                <a:gd name="connsiteX489" fmla="*/ 39624 w 190500"/>
                <a:gd name="connsiteY489" fmla="*/ 190310 h 419100"/>
                <a:gd name="connsiteX490" fmla="*/ 40100 w 190500"/>
                <a:gd name="connsiteY490" fmla="*/ 189833 h 419100"/>
                <a:gd name="connsiteX491" fmla="*/ 40100 w 190500"/>
                <a:gd name="connsiteY491" fmla="*/ 189357 h 419100"/>
                <a:gd name="connsiteX492" fmla="*/ 39624 w 190500"/>
                <a:gd name="connsiteY492" fmla="*/ 189357 h 419100"/>
                <a:gd name="connsiteX493" fmla="*/ 38671 w 190500"/>
                <a:gd name="connsiteY493" fmla="*/ 187547 h 419100"/>
                <a:gd name="connsiteX494" fmla="*/ 40481 w 190500"/>
                <a:gd name="connsiteY494" fmla="*/ 186214 h 419100"/>
                <a:gd name="connsiteX495" fmla="*/ 42291 w 190500"/>
                <a:gd name="connsiteY495" fmla="*/ 184880 h 419100"/>
                <a:gd name="connsiteX496" fmla="*/ 42767 w 190500"/>
                <a:gd name="connsiteY496" fmla="*/ 183928 h 419100"/>
                <a:gd name="connsiteX497" fmla="*/ 42291 w 190500"/>
                <a:gd name="connsiteY497" fmla="*/ 182594 h 419100"/>
                <a:gd name="connsiteX498" fmla="*/ 41815 w 190500"/>
                <a:gd name="connsiteY498" fmla="*/ 182594 h 419100"/>
                <a:gd name="connsiteX499" fmla="*/ 41339 w 190500"/>
                <a:gd name="connsiteY499" fmla="*/ 181261 h 419100"/>
                <a:gd name="connsiteX500" fmla="*/ 41815 w 190500"/>
                <a:gd name="connsiteY500" fmla="*/ 179451 h 419100"/>
                <a:gd name="connsiteX501" fmla="*/ 43624 w 190500"/>
                <a:gd name="connsiteY501" fmla="*/ 176689 h 419100"/>
                <a:gd name="connsiteX502" fmla="*/ 44101 w 190500"/>
                <a:gd name="connsiteY502" fmla="*/ 175355 h 419100"/>
                <a:gd name="connsiteX503" fmla="*/ 43148 w 190500"/>
                <a:gd name="connsiteY503" fmla="*/ 173546 h 419100"/>
                <a:gd name="connsiteX504" fmla="*/ 42672 w 190500"/>
                <a:gd name="connsiteY504" fmla="*/ 172212 h 419100"/>
                <a:gd name="connsiteX505" fmla="*/ 43148 w 190500"/>
                <a:gd name="connsiteY505" fmla="*/ 167640 h 419100"/>
                <a:gd name="connsiteX506" fmla="*/ 44101 w 190500"/>
                <a:gd name="connsiteY506" fmla="*/ 164402 h 419100"/>
                <a:gd name="connsiteX507" fmla="*/ 44101 w 190500"/>
                <a:gd name="connsiteY507" fmla="*/ 162592 h 419100"/>
                <a:gd name="connsiteX508" fmla="*/ 45053 w 190500"/>
                <a:gd name="connsiteY508" fmla="*/ 162592 h 419100"/>
                <a:gd name="connsiteX509" fmla="*/ 48292 w 190500"/>
                <a:gd name="connsiteY509" fmla="*/ 163068 h 419100"/>
                <a:gd name="connsiteX510" fmla="*/ 48768 w 190500"/>
                <a:gd name="connsiteY510" fmla="*/ 163068 h 419100"/>
                <a:gd name="connsiteX511" fmla="*/ 48768 w 190500"/>
                <a:gd name="connsiteY511" fmla="*/ 161735 h 419100"/>
                <a:gd name="connsiteX512" fmla="*/ 47434 w 190500"/>
                <a:gd name="connsiteY512" fmla="*/ 160782 h 419100"/>
                <a:gd name="connsiteX513" fmla="*/ 46482 w 190500"/>
                <a:gd name="connsiteY513" fmla="*/ 159449 h 419100"/>
                <a:gd name="connsiteX514" fmla="*/ 46482 w 190500"/>
                <a:gd name="connsiteY514" fmla="*/ 158496 h 419100"/>
                <a:gd name="connsiteX515" fmla="*/ 46958 w 190500"/>
                <a:gd name="connsiteY515" fmla="*/ 157544 h 419100"/>
                <a:gd name="connsiteX516" fmla="*/ 46482 w 190500"/>
                <a:gd name="connsiteY516" fmla="*/ 156210 h 419100"/>
                <a:gd name="connsiteX517" fmla="*/ 46482 w 190500"/>
                <a:gd name="connsiteY517" fmla="*/ 155734 h 419100"/>
                <a:gd name="connsiteX518" fmla="*/ 47816 w 190500"/>
                <a:gd name="connsiteY518" fmla="*/ 152495 h 419100"/>
                <a:gd name="connsiteX519" fmla="*/ 49149 w 190500"/>
                <a:gd name="connsiteY519" fmla="*/ 150686 h 419100"/>
                <a:gd name="connsiteX520" fmla="*/ 50197 w 190500"/>
                <a:gd name="connsiteY520" fmla="*/ 150495 h 419100"/>
                <a:gd name="connsiteX521" fmla="*/ 41053 w 190500"/>
                <a:gd name="connsiteY521" fmla="*/ 186690 h 419100"/>
                <a:gd name="connsiteX522" fmla="*/ 40576 w 190500"/>
                <a:gd name="connsiteY522" fmla="*/ 187166 h 419100"/>
                <a:gd name="connsiteX523" fmla="*/ 42386 w 190500"/>
                <a:gd name="connsiteY523" fmla="*/ 188976 h 419100"/>
                <a:gd name="connsiteX524" fmla="*/ 42863 w 190500"/>
                <a:gd name="connsiteY524" fmla="*/ 188976 h 419100"/>
                <a:gd name="connsiteX525" fmla="*/ 42863 w 190500"/>
                <a:gd name="connsiteY525" fmla="*/ 188024 h 419100"/>
                <a:gd name="connsiteX526" fmla="*/ 41053 w 190500"/>
                <a:gd name="connsiteY526" fmla="*/ 186690 h 419100"/>
                <a:gd name="connsiteX527" fmla="*/ 71723 w 190500"/>
                <a:gd name="connsiteY527" fmla="*/ 149162 h 419100"/>
                <a:gd name="connsiteX528" fmla="*/ 72199 w 190500"/>
                <a:gd name="connsiteY528" fmla="*/ 150114 h 419100"/>
                <a:gd name="connsiteX529" fmla="*/ 73533 w 190500"/>
                <a:gd name="connsiteY529" fmla="*/ 148304 h 419100"/>
                <a:gd name="connsiteX530" fmla="*/ 74009 w 190500"/>
                <a:gd name="connsiteY530" fmla="*/ 145066 h 419100"/>
                <a:gd name="connsiteX531" fmla="*/ 73533 w 190500"/>
                <a:gd name="connsiteY531" fmla="*/ 145066 h 419100"/>
                <a:gd name="connsiteX532" fmla="*/ 72199 w 190500"/>
                <a:gd name="connsiteY532" fmla="*/ 145542 h 419100"/>
                <a:gd name="connsiteX533" fmla="*/ 71723 w 190500"/>
                <a:gd name="connsiteY533" fmla="*/ 147828 h 419100"/>
                <a:gd name="connsiteX534" fmla="*/ 71723 w 190500"/>
                <a:gd name="connsiteY534" fmla="*/ 149162 h 419100"/>
                <a:gd name="connsiteX535" fmla="*/ 87249 w 190500"/>
                <a:gd name="connsiteY535" fmla="*/ 118491 h 419100"/>
                <a:gd name="connsiteX536" fmla="*/ 87725 w 190500"/>
                <a:gd name="connsiteY536" fmla="*/ 118015 h 419100"/>
                <a:gd name="connsiteX537" fmla="*/ 87725 w 190500"/>
                <a:gd name="connsiteY537" fmla="*/ 117538 h 419100"/>
                <a:gd name="connsiteX538" fmla="*/ 86773 w 190500"/>
                <a:gd name="connsiteY538" fmla="*/ 116586 h 419100"/>
                <a:gd name="connsiteX539" fmla="*/ 85820 w 190500"/>
                <a:gd name="connsiteY539" fmla="*/ 117538 h 419100"/>
                <a:gd name="connsiteX540" fmla="*/ 87249 w 190500"/>
                <a:gd name="connsiteY540" fmla="*/ 118491 h 419100"/>
                <a:gd name="connsiteX541" fmla="*/ 90011 w 190500"/>
                <a:gd name="connsiteY541" fmla="*/ 217742 h 419100"/>
                <a:gd name="connsiteX542" fmla="*/ 92773 w 190500"/>
                <a:gd name="connsiteY542" fmla="*/ 215932 h 419100"/>
                <a:gd name="connsiteX543" fmla="*/ 93250 w 190500"/>
                <a:gd name="connsiteY543" fmla="*/ 215456 h 419100"/>
                <a:gd name="connsiteX544" fmla="*/ 92773 w 190500"/>
                <a:gd name="connsiteY544" fmla="*/ 214503 h 419100"/>
                <a:gd name="connsiteX545" fmla="*/ 91821 w 190500"/>
                <a:gd name="connsiteY545" fmla="*/ 214503 h 419100"/>
                <a:gd name="connsiteX546" fmla="*/ 89059 w 190500"/>
                <a:gd name="connsiteY546" fmla="*/ 217265 h 419100"/>
                <a:gd name="connsiteX547" fmla="*/ 89059 w 190500"/>
                <a:gd name="connsiteY547" fmla="*/ 217742 h 419100"/>
                <a:gd name="connsiteX548" fmla="*/ 90011 w 190500"/>
                <a:gd name="connsiteY548" fmla="*/ 217742 h 419100"/>
                <a:gd name="connsiteX549" fmla="*/ 96869 w 190500"/>
                <a:gd name="connsiteY549" fmla="*/ 209074 h 419100"/>
                <a:gd name="connsiteX550" fmla="*/ 96393 w 190500"/>
                <a:gd name="connsiteY550" fmla="*/ 209550 h 419100"/>
                <a:gd name="connsiteX551" fmla="*/ 97345 w 190500"/>
                <a:gd name="connsiteY551" fmla="*/ 210026 h 419100"/>
                <a:gd name="connsiteX552" fmla="*/ 97822 w 190500"/>
                <a:gd name="connsiteY552" fmla="*/ 209550 h 419100"/>
                <a:gd name="connsiteX553" fmla="*/ 96869 w 190500"/>
                <a:gd name="connsiteY553" fmla="*/ 209074 h 419100"/>
                <a:gd name="connsiteX554" fmla="*/ 106013 w 190500"/>
                <a:gd name="connsiteY554" fmla="*/ 204502 h 419100"/>
                <a:gd name="connsiteX555" fmla="*/ 105061 w 190500"/>
                <a:gd name="connsiteY555" fmla="*/ 204502 h 419100"/>
                <a:gd name="connsiteX556" fmla="*/ 104108 w 190500"/>
                <a:gd name="connsiteY556" fmla="*/ 204025 h 419100"/>
                <a:gd name="connsiteX557" fmla="*/ 105061 w 190500"/>
                <a:gd name="connsiteY557" fmla="*/ 203073 h 419100"/>
                <a:gd name="connsiteX558" fmla="*/ 107347 w 190500"/>
                <a:gd name="connsiteY558" fmla="*/ 201740 h 419100"/>
                <a:gd name="connsiteX559" fmla="*/ 107823 w 190500"/>
                <a:gd name="connsiteY559" fmla="*/ 201740 h 419100"/>
                <a:gd name="connsiteX560" fmla="*/ 107823 w 190500"/>
                <a:gd name="connsiteY560" fmla="*/ 202216 h 419100"/>
                <a:gd name="connsiteX561" fmla="*/ 106013 w 190500"/>
                <a:gd name="connsiteY561" fmla="*/ 204502 h 419100"/>
                <a:gd name="connsiteX562" fmla="*/ 113728 w 190500"/>
                <a:gd name="connsiteY562" fmla="*/ 193072 h 419100"/>
                <a:gd name="connsiteX563" fmla="*/ 114681 w 190500"/>
                <a:gd name="connsiteY563" fmla="*/ 193072 h 419100"/>
                <a:gd name="connsiteX564" fmla="*/ 114681 w 190500"/>
                <a:gd name="connsiteY564" fmla="*/ 192596 h 419100"/>
                <a:gd name="connsiteX565" fmla="*/ 113347 w 190500"/>
                <a:gd name="connsiteY565" fmla="*/ 191643 h 419100"/>
                <a:gd name="connsiteX566" fmla="*/ 112395 w 190500"/>
                <a:gd name="connsiteY566" fmla="*/ 192596 h 419100"/>
                <a:gd name="connsiteX567" fmla="*/ 113728 w 190500"/>
                <a:gd name="connsiteY567" fmla="*/ 193072 h 419100"/>
                <a:gd name="connsiteX568" fmla="*/ 124301 w 190500"/>
                <a:gd name="connsiteY568" fmla="*/ 182975 h 419100"/>
                <a:gd name="connsiteX569" fmla="*/ 124301 w 190500"/>
                <a:gd name="connsiteY569" fmla="*/ 182023 h 419100"/>
                <a:gd name="connsiteX570" fmla="*/ 121063 w 190500"/>
                <a:gd name="connsiteY570" fmla="*/ 182975 h 419100"/>
                <a:gd name="connsiteX571" fmla="*/ 122396 w 190500"/>
                <a:gd name="connsiteY571" fmla="*/ 184309 h 419100"/>
                <a:gd name="connsiteX572" fmla="*/ 124301 w 190500"/>
                <a:gd name="connsiteY572" fmla="*/ 182975 h 419100"/>
                <a:gd name="connsiteX573" fmla="*/ 126968 w 190500"/>
                <a:gd name="connsiteY573" fmla="*/ 328422 h 419100"/>
                <a:gd name="connsiteX574" fmla="*/ 126968 w 190500"/>
                <a:gd name="connsiteY574" fmla="*/ 328898 h 419100"/>
                <a:gd name="connsiteX575" fmla="*/ 128302 w 190500"/>
                <a:gd name="connsiteY575" fmla="*/ 327946 h 419100"/>
                <a:gd name="connsiteX576" fmla="*/ 126492 w 190500"/>
                <a:gd name="connsiteY576" fmla="*/ 327469 h 419100"/>
                <a:gd name="connsiteX577" fmla="*/ 126968 w 190500"/>
                <a:gd name="connsiteY577" fmla="*/ 328422 h 419100"/>
                <a:gd name="connsiteX578" fmla="*/ 153543 w 190500"/>
                <a:gd name="connsiteY578" fmla="*/ 338900 h 419100"/>
                <a:gd name="connsiteX579" fmla="*/ 155353 w 190500"/>
                <a:gd name="connsiteY579" fmla="*/ 338423 h 419100"/>
                <a:gd name="connsiteX580" fmla="*/ 158591 w 190500"/>
                <a:gd name="connsiteY580" fmla="*/ 340233 h 419100"/>
                <a:gd name="connsiteX581" fmla="*/ 154972 w 190500"/>
                <a:gd name="connsiteY581" fmla="*/ 340233 h 419100"/>
                <a:gd name="connsiteX582" fmla="*/ 153543 w 190500"/>
                <a:gd name="connsiteY582" fmla="*/ 3389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Lst>
              <a:rect l="l" t="t" r="r" b="b"/>
              <a:pathLst>
                <a:path w="190500" h="419100">
                  <a:moveTo>
                    <a:pt x="50197" y="150495"/>
                  </a:moveTo>
                  <a:cubicBezTo>
                    <a:pt x="50197" y="150495"/>
                    <a:pt x="50673" y="150495"/>
                    <a:pt x="51149" y="150019"/>
                  </a:cubicBezTo>
                  <a:cubicBezTo>
                    <a:pt x="51625" y="149543"/>
                    <a:pt x="51625" y="149543"/>
                    <a:pt x="51625" y="149066"/>
                  </a:cubicBezTo>
                  <a:cubicBezTo>
                    <a:pt x="51625" y="148590"/>
                    <a:pt x="51149" y="147733"/>
                    <a:pt x="50673" y="147257"/>
                  </a:cubicBezTo>
                  <a:cubicBezTo>
                    <a:pt x="50197" y="146780"/>
                    <a:pt x="50197" y="145923"/>
                    <a:pt x="50197" y="145447"/>
                  </a:cubicBezTo>
                  <a:lnTo>
                    <a:pt x="50197" y="144494"/>
                  </a:lnTo>
                  <a:cubicBezTo>
                    <a:pt x="50673" y="144018"/>
                    <a:pt x="51530" y="143161"/>
                    <a:pt x="51530" y="142685"/>
                  </a:cubicBezTo>
                  <a:cubicBezTo>
                    <a:pt x="51530" y="141732"/>
                    <a:pt x="52006" y="139922"/>
                    <a:pt x="52483" y="139065"/>
                  </a:cubicBezTo>
                  <a:cubicBezTo>
                    <a:pt x="52959" y="139065"/>
                    <a:pt x="52959" y="138589"/>
                    <a:pt x="52959" y="138589"/>
                  </a:cubicBezTo>
                  <a:lnTo>
                    <a:pt x="53435" y="139065"/>
                  </a:lnTo>
                  <a:lnTo>
                    <a:pt x="53435" y="141827"/>
                  </a:lnTo>
                  <a:cubicBezTo>
                    <a:pt x="53912" y="141827"/>
                    <a:pt x="54388" y="142304"/>
                    <a:pt x="54388" y="142304"/>
                  </a:cubicBezTo>
                  <a:cubicBezTo>
                    <a:pt x="54864" y="142304"/>
                    <a:pt x="55340" y="141827"/>
                    <a:pt x="55340" y="141827"/>
                  </a:cubicBezTo>
                  <a:cubicBezTo>
                    <a:pt x="55817" y="140018"/>
                    <a:pt x="56293" y="139065"/>
                    <a:pt x="57150" y="137732"/>
                  </a:cubicBezTo>
                  <a:cubicBezTo>
                    <a:pt x="57150" y="137255"/>
                    <a:pt x="57150" y="136398"/>
                    <a:pt x="55817" y="135922"/>
                  </a:cubicBezTo>
                  <a:cubicBezTo>
                    <a:pt x="55817" y="135446"/>
                    <a:pt x="55340" y="134969"/>
                    <a:pt x="54864" y="134969"/>
                  </a:cubicBezTo>
                  <a:lnTo>
                    <a:pt x="54388" y="134969"/>
                  </a:lnTo>
                  <a:lnTo>
                    <a:pt x="53054" y="136779"/>
                  </a:lnTo>
                  <a:lnTo>
                    <a:pt x="51244" y="136779"/>
                  </a:lnTo>
                  <a:lnTo>
                    <a:pt x="51244" y="136303"/>
                  </a:lnTo>
                  <a:cubicBezTo>
                    <a:pt x="52578" y="134493"/>
                    <a:pt x="53054" y="132207"/>
                    <a:pt x="53530" y="130397"/>
                  </a:cubicBezTo>
                  <a:cubicBezTo>
                    <a:pt x="54007" y="129921"/>
                    <a:pt x="54007" y="129445"/>
                    <a:pt x="54007" y="129064"/>
                  </a:cubicBezTo>
                  <a:cubicBezTo>
                    <a:pt x="53530" y="128111"/>
                    <a:pt x="53054" y="127730"/>
                    <a:pt x="53054" y="126778"/>
                  </a:cubicBezTo>
                  <a:cubicBezTo>
                    <a:pt x="53054" y="126301"/>
                    <a:pt x="53530" y="125444"/>
                    <a:pt x="53530" y="124492"/>
                  </a:cubicBezTo>
                  <a:cubicBezTo>
                    <a:pt x="54864" y="123539"/>
                    <a:pt x="55340" y="121253"/>
                    <a:pt x="56293" y="119920"/>
                  </a:cubicBezTo>
                  <a:lnTo>
                    <a:pt x="57626" y="113062"/>
                  </a:lnTo>
                  <a:cubicBezTo>
                    <a:pt x="58102" y="110776"/>
                    <a:pt x="58579" y="108966"/>
                    <a:pt x="59436" y="107156"/>
                  </a:cubicBezTo>
                  <a:cubicBezTo>
                    <a:pt x="59912" y="106204"/>
                    <a:pt x="59436" y="105347"/>
                    <a:pt x="60389" y="104870"/>
                  </a:cubicBezTo>
                  <a:cubicBezTo>
                    <a:pt x="61722" y="104870"/>
                    <a:pt x="62198" y="104394"/>
                    <a:pt x="62198" y="103537"/>
                  </a:cubicBezTo>
                  <a:cubicBezTo>
                    <a:pt x="63151" y="103061"/>
                    <a:pt x="63151" y="102584"/>
                    <a:pt x="63151" y="102584"/>
                  </a:cubicBezTo>
                  <a:cubicBezTo>
                    <a:pt x="63627" y="102108"/>
                    <a:pt x="64103" y="101251"/>
                    <a:pt x="64103" y="100298"/>
                  </a:cubicBezTo>
                  <a:cubicBezTo>
                    <a:pt x="64103" y="99346"/>
                    <a:pt x="63627" y="98488"/>
                    <a:pt x="63627" y="97536"/>
                  </a:cubicBezTo>
                  <a:lnTo>
                    <a:pt x="63627" y="94774"/>
                  </a:lnTo>
                  <a:lnTo>
                    <a:pt x="65437" y="86106"/>
                  </a:lnTo>
                  <a:cubicBezTo>
                    <a:pt x="65437" y="85630"/>
                    <a:pt x="65913" y="85153"/>
                    <a:pt x="67246" y="85153"/>
                  </a:cubicBezTo>
                  <a:cubicBezTo>
                    <a:pt x="67723" y="84677"/>
                    <a:pt x="68199" y="84677"/>
                    <a:pt x="68199" y="84201"/>
                  </a:cubicBezTo>
                  <a:cubicBezTo>
                    <a:pt x="68199" y="83725"/>
                    <a:pt x="67723" y="83249"/>
                    <a:pt x="67723" y="82868"/>
                  </a:cubicBezTo>
                  <a:lnTo>
                    <a:pt x="67723" y="81915"/>
                  </a:lnTo>
                  <a:cubicBezTo>
                    <a:pt x="67723" y="81439"/>
                    <a:pt x="68199" y="80962"/>
                    <a:pt x="68675" y="80962"/>
                  </a:cubicBezTo>
                  <a:cubicBezTo>
                    <a:pt x="69151" y="80486"/>
                    <a:pt x="69151" y="80010"/>
                    <a:pt x="69151" y="79629"/>
                  </a:cubicBezTo>
                  <a:cubicBezTo>
                    <a:pt x="68199" y="79153"/>
                    <a:pt x="68199" y="78676"/>
                    <a:pt x="68199" y="78296"/>
                  </a:cubicBezTo>
                  <a:cubicBezTo>
                    <a:pt x="68199" y="77819"/>
                    <a:pt x="68199" y="77819"/>
                    <a:pt x="68675" y="77343"/>
                  </a:cubicBezTo>
                  <a:cubicBezTo>
                    <a:pt x="69628" y="76867"/>
                    <a:pt x="70009" y="76390"/>
                    <a:pt x="70009" y="76010"/>
                  </a:cubicBezTo>
                  <a:cubicBezTo>
                    <a:pt x="70009" y="73247"/>
                    <a:pt x="72771" y="70961"/>
                    <a:pt x="72771" y="67818"/>
                  </a:cubicBezTo>
                  <a:cubicBezTo>
                    <a:pt x="72771" y="67818"/>
                    <a:pt x="72771" y="67342"/>
                    <a:pt x="73247" y="66865"/>
                  </a:cubicBezTo>
                  <a:cubicBezTo>
                    <a:pt x="74200" y="65532"/>
                    <a:pt x="74200" y="64103"/>
                    <a:pt x="74200" y="62294"/>
                  </a:cubicBezTo>
                  <a:lnTo>
                    <a:pt x="75533" y="59531"/>
                  </a:lnTo>
                  <a:cubicBezTo>
                    <a:pt x="76009" y="59055"/>
                    <a:pt x="76486" y="58198"/>
                    <a:pt x="76486" y="57721"/>
                  </a:cubicBezTo>
                  <a:lnTo>
                    <a:pt x="76486" y="57245"/>
                  </a:lnTo>
                  <a:cubicBezTo>
                    <a:pt x="76962" y="54959"/>
                    <a:pt x="77819" y="53626"/>
                    <a:pt x="78295" y="51340"/>
                  </a:cubicBezTo>
                  <a:cubicBezTo>
                    <a:pt x="79248" y="50864"/>
                    <a:pt x="79629" y="50006"/>
                    <a:pt x="79629" y="49054"/>
                  </a:cubicBezTo>
                  <a:lnTo>
                    <a:pt x="79629" y="48101"/>
                  </a:lnTo>
                  <a:cubicBezTo>
                    <a:pt x="79629" y="47149"/>
                    <a:pt x="80105" y="46768"/>
                    <a:pt x="80963" y="45815"/>
                  </a:cubicBezTo>
                  <a:lnTo>
                    <a:pt x="82772" y="41243"/>
                  </a:lnTo>
                  <a:lnTo>
                    <a:pt x="82772" y="39434"/>
                  </a:lnTo>
                  <a:cubicBezTo>
                    <a:pt x="84582" y="37147"/>
                    <a:pt x="86392" y="33528"/>
                    <a:pt x="86392" y="30766"/>
                  </a:cubicBezTo>
                  <a:cubicBezTo>
                    <a:pt x="86392" y="30290"/>
                    <a:pt x="86868" y="29813"/>
                    <a:pt x="87344" y="29813"/>
                  </a:cubicBezTo>
                  <a:cubicBezTo>
                    <a:pt x="88678" y="28003"/>
                    <a:pt x="88678" y="26575"/>
                    <a:pt x="90106" y="24289"/>
                  </a:cubicBezTo>
                  <a:lnTo>
                    <a:pt x="90106" y="23336"/>
                  </a:lnTo>
                  <a:cubicBezTo>
                    <a:pt x="91916" y="20574"/>
                    <a:pt x="93345" y="17812"/>
                    <a:pt x="95155" y="14192"/>
                  </a:cubicBezTo>
                  <a:cubicBezTo>
                    <a:pt x="94678" y="13716"/>
                    <a:pt x="94678" y="13716"/>
                    <a:pt x="94678" y="13240"/>
                  </a:cubicBezTo>
                  <a:lnTo>
                    <a:pt x="94678" y="12287"/>
                  </a:lnTo>
                  <a:cubicBezTo>
                    <a:pt x="96012" y="11335"/>
                    <a:pt x="96488" y="10001"/>
                    <a:pt x="97441" y="8668"/>
                  </a:cubicBezTo>
                  <a:cubicBezTo>
                    <a:pt x="98393" y="4572"/>
                    <a:pt x="101537" y="2286"/>
                    <a:pt x="105632" y="1334"/>
                  </a:cubicBezTo>
                  <a:cubicBezTo>
                    <a:pt x="107442" y="381"/>
                    <a:pt x="110204" y="0"/>
                    <a:pt x="112967" y="0"/>
                  </a:cubicBezTo>
                  <a:cubicBezTo>
                    <a:pt x="114776" y="0"/>
                    <a:pt x="114776" y="0"/>
                    <a:pt x="115252" y="1334"/>
                  </a:cubicBezTo>
                  <a:lnTo>
                    <a:pt x="115252" y="2286"/>
                  </a:lnTo>
                  <a:cubicBezTo>
                    <a:pt x="115729" y="2762"/>
                    <a:pt x="116586" y="3239"/>
                    <a:pt x="116586" y="3620"/>
                  </a:cubicBezTo>
                  <a:cubicBezTo>
                    <a:pt x="116586" y="3620"/>
                    <a:pt x="116586" y="4096"/>
                    <a:pt x="116110" y="4572"/>
                  </a:cubicBezTo>
                  <a:cubicBezTo>
                    <a:pt x="116586" y="5524"/>
                    <a:pt x="117443" y="5905"/>
                    <a:pt x="117443" y="6858"/>
                  </a:cubicBezTo>
                  <a:cubicBezTo>
                    <a:pt x="117919" y="7810"/>
                    <a:pt x="117919" y="9144"/>
                    <a:pt x="118777" y="10096"/>
                  </a:cubicBezTo>
                  <a:cubicBezTo>
                    <a:pt x="119729" y="10096"/>
                    <a:pt x="120110" y="11049"/>
                    <a:pt x="120587" y="11430"/>
                  </a:cubicBezTo>
                  <a:cubicBezTo>
                    <a:pt x="121539" y="11906"/>
                    <a:pt x="121539" y="12383"/>
                    <a:pt x="122396" y="12383"/>
                  </a:cubicBezTo>
                  <a:cubicBezTo>
                    <a:pt x="123349" y="12383"/>
                    <a:pt x="124206" y="13335"/>
                    <a:pt x="125158" y="14192"/>
                  </a:cubicBezTo>
                  <a:lnTo>
                    <a:pt x="125158" y="14669"/>
                  </a:lnTo>
                  <a:cubicBezTo>
                    <a:pt x="125158" y="15145"/>
                    <a:pt x="126111" y="15621"/>
                    <a:pt x="126968" y="16478"/>
                  </a:cubicBezTo>
                  <a:cubicBezTo>
                    <a:pt x="126968" y="16954"/>
                    <a:pt x="127444" y="16954"/>
                    <a:pt x="127921" y="16954"/>
                  </a:cubicBezTo>
                  <a:cubicBezTo>
                    <a:pt x="128397" y="16954"/>
                    <a:pt x="128873" y="16954"/>
                    <a:pt x="129730" y="18288"/>
                  </a:cubicBezTo>
                  <a:cubicBezTo>
                    <a:pt x="129730" y="18764"/>
                    <a:pt x="128778" y="19240"/>
                    <a:pt x="127921" y="19621"/>
                  </a:cubicBezTo>
                  <a:cubicBezTo>
                    <a:pt x="126968" y="20574"/>
                    <a:pt x="125635" y="21908"/>
                    <a:pt x="125158" y="22860"/>
                  </a:cubicBezTo>
                  <a:cubicBezTo>
                    <a:pt x="124682" y="23336"/>
                    <a:pt x="124206" y="23813"/>
                    <a:pt x="123349" y="23813"/>
                  </a:cubicBezTo>
                  <a:lnTo>
                    <a:pt x="122396" y="23813"/>
                  </a:lnTo>
                  <a:cubicBezTo>
                    <a:pt x="121920" y="23813"/>
                    <a:pt x="121444" y="24289"/>
                    <a:pt x="120587" y="25146"/>
                  </a:cubicBezTo>
                  <a:cubicBezTo>
                    <a:pt x="119634" y="26479"/>
                    <a:pt x="118777" y="27432"/>
                    <a:pt x="118300" y="28765"/>
                  </a:cubicBezTo>
                  <a:cubicBezTo>
                    <a:pt x="117824" y="29242"/>
                    <a:pt x="117348" y="29718"/>
                    <a:pt x="117348" y="30575"/>
                  </a:cubicBezTo>
                  <a:cubicBezTo>
                    <a:pt x="117824" y="31528"/>
                    <a:pt x="117824" y="32385"/>
                    <a:pt x="117824" y="33338"/>
                  </a:cubicBezTo>
                  <a:cubicBezTo>
                    <a:pt x="117824" y="34290"/>
                    <a:pt x="117824" y="35623"/>
                    <a:pt x="116872" y="36957"/>
                  </a:cubicBezTo>
                  <a:lnTo>
                    <a:pt x="116872" y="38290"/>
                  </a:lnTo>
                  <a:cubicBezTo>
                    <a:pt x="117348" y="39243"/>
                    <a:pt x="117348" y="39624"/>
                    <a:pt x="117348" y="40100"/>
                  </a:cubicBezTo>
                  <a:cubicBezTo>
                    <a:pt x="117348" y="41053"/>
                    <a:pt x="116872" y="41434"/>
                    <a:pt x="116395" y="42386"/>
                  </a:cubicBezTo>
                  <a:cubicBezTo>
                    <a:pt x="115919" y="42386"/>
                    <a:pt x="115919" y="42863"/>
                    <a:pt x="115919" y="43339"/>
                  </a:cubicBezTo>
                  <a:lnTo>
                    <a:pt x="115919" y="43815"/>
                  </a:lnTo>
                  <a:cubicBezTo>
                    <a:pt x="115919" y="44291"/>
                    <a:pt x="115443" y="44768"/>
                    <a:pt x="114967" y="44768"/>
                  </a:cubicBezTo>
                  <a:lnTo>
                    <a:pt x="113157" y="45720"/>
                  </a:lnTo>
                  <a:cubicBezTo>
                    <a:pt x="112681" y="47053"/>
                    <a:pt x="111823" y="47530"/>
                    <a:pt x="110871" y="48006"/>
                  </a:cubicBezTo>
                  <a:lnTo>
                    <a:pt x="109918" y="51245"/>
                  </a:lnTo>
                  <a:cubicBezTo>
                    <a:pt x="110395" y="52197"/>
                    <a:pt x="110395" y="53054"/>
                    <a:pt x="110395" y="54007"/>
                  </a:cubicBezTo>
                  <a:cubicBezTo>
                    <a:pt x="110395" y="54959"/>
                    <a:pt x="110395" y="55816"/>
                    <a:pt x="109918" y="56769"/>
                  </a:cubicBezTo>
                  <a:cubicBezTo>
                    <a:pt x="109918" y="57245"/>
                    <a:pt x="110395" y="57721"/>
                    <a:pt x="110395" y="58102"/>
                  </a:cubicBezTo>
                  <a:cubicBezTo>
                    <a:pt x="109061" y="59912"/>
                    <a:pt x="107632" y="60865"/>
                    <a:pt x="107156" y="63627"/>
                  </a:cubicBezTo>
                  <a:lnTo>
                    <a:pt x="106680" y="64103"/>
                  </a:lnTo>
                  <a:cubicBezTo>
                    <a:pt x="106204" y="64579"/>
                    <a:pt x="105727" y="65437"/>
                    <a:pt x="105727" y="65913"/>
                  </a:cubicBezTo>
                  <a:cubicBezTo>
                    <a:pt x="105727" y="66389"/>
                    <a:pt x="106204" y="66389"/>
                    <a:pt x="106204" y="66865"/>
                  </a:cubicBezTo>
                  <a:cubicBezTo>
                    <a:pt x="106204" y="67342"/>
                    <a:pt x="105727" y="67818"/>
                    <a:pt x="105727" y="67818"/>
                  </a:cubicBezTo>
                  <a:cubicBezTo>
                    <a:pt x="105251" y="68294"/>
                    <a:pt x="104775" y="68771"/>
                    <a:pt x="104775" y="69152"/>
                  </a:cubicBezTo>
                  <a:cubicBezTo>
                    <a:pt x="104775" y="69533"/>
                    <a:pt x="105251" y="70104"/>
                    <a:pt x="105727" y="70485"/>
                  </a:cubicBezTo>
                  <a:cubicBezTo>
                    <a:pt x="105727" y="70961"/>
                    <a:pt x="105727" y="71437"/>
                    <a:pt x="105251" y="71819"/>
                  </a:cubicBezTo>
                  <a:cubicBezTo>
                    <a:pt x="104299" y="75057"/>
                    <a:pt x="102965" y="77343"/>
                    <a:pt x="102965" y="80010"/>
                  </a:cubicBezTo>
                  <a:cubicBezTo>
                    <a:pt x="102013" y="81820"/>
                    <a:pt x="101155" y="84106"/>
                    <a:pt x="100679" y="85915"/>
                  </a:cubicBezTo>
                  <a:cubicBezTo>
                    <a:pt x="100203" y="86868"/>
                    <a:pt x="99346" y="87249"/>
                    <a:pt x="98393" y="88678"/>
                  </a:cubicBezTo>
                  <a:cubicBezTo>
                    <a:pt x="98393" y="89154"/>
                    <a:pt x="97917" y="89154"/>
                    <a:pt x="97917" y="89154"/>
                  </a:cubicBezTo>
                  <a:lnTo>
                    <a:pt x="97917" y="88678"/>
                  </a:lnTo>
                  <a:cubicBezTo>
                    <a:pt x="97917" y="87344"/>
                    <a:pt x="97917" y="87344"/>
                    <a:pt x="96965" y="87344"/>
                  </a:cubicBezTo>
                  <a:lnTo>
                    <a:pt x="94202" y="88678"/>
                  </a:lnTo>
                  <a:lnTo>
                    <a:pt x="94202" y="89630"/>
                  </a:lnTo>
                  <a:cubicBezTo>
                    <a:pt x="95536" y="89630"/>
                    <a:pt x="96012" y="90107"/>
                    <a:pt x="96488" y="90583"/>
                  </a:cubicBezTo>
                  <a:cubicBezTo>
                    <a:pt x="96965" y="91059"/>
                    <a:pt x="97441" y="91059"/>
                    <a:pt x="97441" y="91535"/>
                  </a:cubicBezTo>
                  <a:lnTo>
                    <a:pt x="97441" y="92012"/>
                  </a:lnTo>
                  <a:cubicBezTo>
                    <a:pt x="97441" y="92964"/>
                    <a:pt x="96965" y="93821"/>
                    <a:pt x="96965" y="95250"/>
                  </a:cubicBezTo>
                  <a:cubicBezTo>
                    <a:pt x="96965" y="95726"/>
                    <a:pt x="96488" y="96584"/>
                    <a:pt x="96012" y="98012"/>
                  </a:cubicBezTo>
                  <a:lnTo>
                    <a:pt x="94202" y="100298"/>
                  </a:lnTo>
                  <a:cubicBezTo>
                    <a:pt x="93726" y="100298"/>
                    <a:pt x="93250" y="100298"/>
                    <a:pt x="93250" y="100774"/>
                  </a:cubicBezTo>
                  <a:cubicBezTo>
                    <a:pt x="93250" y="100774"/>
                    <a:pt x="93250" y="101251"/>
                    <a:pt x="93726" y="101727"/>
                  </a:cubicBezTo>
                  <a:cubicBezTo>
                    <a:pt x="93726" y="102680"/>
                    <a:pt x="93250" y="103061"/>
                    <a:pt x="92773" y="103537"/>
                  </a:cubicBezTo>
                  <a:cubicBezTo>
                    <a:pt x="90964" y="104870"/>
                    <a:pt x="90488" y="107156"/>
                    <a:pt x="89154" y="109442"/>
                  </a:cubicBezTo>
                  <a:cubicBezTo>
                    <a:pt x="89154" y="110395"/>
                    <a:pt x="88678" y="111252"/>
                    <a:pt x="88678" y="112205"/>
                  </a:cubicBezTo>
                  <a:cubicBezTo>
                    <a:pt x="88201" y="113538"/>
                    <a:pt x="87725" y="113538"/>
                    <a:pt x="86392" y="113538"/>
                  </a:cubicBezTo>
                  <a:cubicBezTo>
                    <a:pt x="83629" y="114490"/>
                    <a:pt x="83629" y="115824"/>
                    <a:pt x="83153" y="117634"/>
                  </a:cubicBezTo>
                  <a:cubicBezTo>
                    <a:pt x="83153" y="118967"/>
                    <a:pt x="83153" y="120872"/>
                    <a:pt x="82201" y="122206"/>
                  </a:cubicBezTo>
                  <a:cubicBezTo>
                    <a:pt x="81724" y="122206"/>
                    <a:pt x="81724" y="123539"/>
                    <a:pt x="81724" y="123539"/>
                  </a:cubicBezTo>
                  <a:cubicBezTo>
                    <a:pt x="81248" y="124492"/>
                    <a:pt x="81248" y="124873"/>
                    <a:pt x="81248" y="125349"/>
                  </a:cubicBezTo>
                  <a:cubicBezTo>
                    <a:pt x="81248" y="125825"/>
                    <a:pt x="81724" y="126301"/>
                    <a:pt x="83058" y="126683"/>
                  </a:cubicBezTo>
                  <a:cubicBezTo>
                    <a:pt x="84011" y="127159"/>
                    <a:pt x="84392" y="127635"/>
                    <a:pt x="84392" y="128492"/>
                  </a:cubicBezTo>
                  <a:lnTo>
                    <a:pt x="84392" y="128969"/>
                  </a:lnTo>
                  <a:cubicBezTo>
                    <a:pt x="83915" y="129445"/>
                    <a:pt x="83058" y="129921"/>
                    <a:pt x="82582" y="129921"/>
                  </a:cubicBezTo>
                  <a:lnTo>
                    <a:pt x="82105" y="129921"/>
                  </a:lnTo>
                  <a:cubicBezTo>
                    <a:pt x="82105" y="129921"/>
                    <a:pt x="81629" y="129445"/>
                    <a:pt x="81629" y="128969"/>
                  </a:cubicBezTo>
                  <a:lnTo>
                    <a:pt x="80677" y="128969"/>
                  </a:lnTo>
                  <a:cubicBezTo>
                    <a:pt x="80200" y="128969"/>
                    <a:pt x="79343" y="129445"/>
                    <a:pt x="78867" y="129921"/>
                  </a:cubicBezTo>
                  <a:cubicBezTo>
                    <a:pt x="78867" y="133541"/>
                    <a:pt x="77915" y="136303"/>
                    <a:pt x="77915" y="139541"/>
                  </a:cubicBezTo>
                  <a:lnTo>
                    <a:pt x="77915" y="140494"/>
                  </a:lnTo>
                  <a:cubicBezTo>
                    <a:pt x="78391" y="140494"/>
                    <a:pt x="78867" y="140494"/>
                    <a:pt x="79248" y="140018"/>
                  </a:cubicBezTo>
                  <a:cubicBezTo>
                    <a:pt x="80581" y="139541"/>
                    <a:pt x="80581" y="139065"/>
                    <a:pt x="80581" y="138684"/>
                  </a:cubicBezTo>
                  <a:lnTo>
                    <a:pt x="82391" y="137732"/>
                  </a:lnTo>
                  <a:cubicBezTo>
                    <a:pt x="82391" y="137732"/>
                    <a:pt x="82867" y="137732"/>
                    <a:pt x="82867" y="138208"/>
                  </a:cubicBezTo>
                  <a:lnTo>
                    <a:pt x="82867" y="138684"/>
                  </a:lnTo>
                  <a:lnTo>
                    <a:pt x="82391" y="139637"/>
                  </a:lnTo>
                  <a:cubicBezTo>
                    <a:pt x="82867" y="140113"/>
                    <a:pt x="82867" y="140970"/>
                    <a:pt x="82867" y="141446"/>
                  </a:cubicBezTo>
                  <a:cubicBezTo>
                    <a:pt x="82867" y="142780"/>
                    <a:pt x="82391" y="143732"/>
                    <a:pt x="82391" y="144685"/>
                  </a:cubicBezTo>
                  <a:lnTo>
                    <a:pt x="82391" y="145637"/>
                  </a:lnTo>
                  <a:cubicBezTo>
                    <a:pt x="81915" y="146590"/>
                    <a:pt x="81439" y="146971"/>
                    <a:pt x="80581" y="147447"/>
                  </a:cubicBezTo>
                  <a:cubicBezTo>
                    <a:pt x="79629" y="147447"/>
                    <a:pt x="79629" y="146971"/>
                    <a:pt x="79248" y="146971"/>
                  </a:cubicBezTo>
                  <a:lnTo>
                    <a:pt x="79248" y="146399"/>
                  </a:lnTo>
                  <a:lnTo>
                    <a:pt x="79724" y="145923"/>
                  </a:lnTo>
                  <a:cubicBezTo>
                    <a:pt x="80677" y="145923"/>
                    <a:pt x="80677" y="145923"/>
                    <a:pt x="81058" y="145447"/>
                  </a:cubicBezTo>
                  <a:lnTo>
                    <a:pt x="81058" y="144494"/>
                  </a:lnTo>
                  <a:cubicBezTo>
                    <a:pt x="81058" y="143542"/>
                    <a:pt x="80581" y="143161"/>
                    <a:pt x="80105" y="142685"/>
                  </a:cubicBezTo>
                  <a:cubicBezTo>
                    <a:pt x="79153" y="142685"/>
                    <a:pt x="78295" y="142208"/>
                    <a:pt x="77819" y="142208"/>
                  </a:cubicBezTo>
                  <a:cubicBezTo>
                    <a:pt x="77343" y="142208"/>
                    <a:pt x="77343" y="141732"/>
                    <a:pt x="76867" y="141732"/>
                  </a:cubicBezTo>
                  <a:cubicBezTo>
                    <a:pt x="76391" y="141732"/>
                    <a:pt x="75914" y="142208"/>
                    <a:pt x="75533" y="143066"/>
                  </a:cubicBezTo>
                  <a:cubicBezTo>
                    <a:pt x="75533" y="145352"/>
                    <a:pt x="74200" y="147161"/>
                    <a:pt x="74200" y="149924"/>
                  </a:cubicBezTo>
                  <a:cubicBezTo>
                    <a:pt x="73723" y="150876"/>
                    <a:pt x="73723" y="151257"/>
                    <a:pt x="73723" y="151733"/>
                  </a:cubicBezTo>
                  <a:lnTo>
                    <a:pt x="73723" y="155353"/>
                  </a:lnTo>
                  <a:lnTo>
                    <a:pt x="74676" y="154877"/>
                  </a:lnTo>
                  <a:cubicBezTo>
                    <a:pt x="75628" y="154400"/>
                    <a:pt x="76486" y="153543"/>
                    <a:pt x="76486" y="153067"/>
                  </a:cubicBezTo>
                  <a:cubicBezTo>
                    <a:pt x="76486" y="152591"/>
                    <a:pt x="76962" y="152591"/>
                    <a:pt x="76962" y="152591"/>
                  </a:cubicBezTo>
                  <a:cubicBezTo>
                    <a:pt x="76962" y="152591"/>
                    <a:pt x="77438" y="152591"/>
                    <a:pt x="77438" y="153067"/>
                  </a:cubicBezTo>
                  <a:cubicBezTo>
                    <a:pt x="78391" y="153543"/>
                    <a:pt x="78772" y="153543"/>
                    <a:pt x="78772" y="154019"/>
                  </a:cubicBezTo>
                  <a:lnTo>
                    <a:pt x="78295" y="154496"/>
                  </a:lnTo>
                  <a:cubicBezTo>
                    <a:pt x="78295" y="154496"/>
                    <a:pt x="77819" y="154496"/>
                    <a:pt x="77819" y="154972"/>
                  </a:cubicBezTo>
                  <a:cubicBezTo>
                    <a:pt x="76486" y="155448"/>
                    <a:pt x="76486" y="155924"/>
                    <a:pt x="76486" y="156782"/>
                  </a:cubicBezTo>
                  <a:cubicBezTo>
                    <a:pt x="76486" y="157258"/>
                    <a:pt x="77438" y="157734"/>
                    <a:pt x="76962" y="157734"/>
                  </a:cubicBezTo>
                  <a:cubicBezTo>
                    <a:pt x="76962" y="159068"/>
                    <a:pt x="76009" y="160496"/>
                    <a:pt x="75152" y="161354"/>
                  </a:cubicBezTo>
                  <a:cubicBezTo>
                    <a:pt x="74676" y="161830"/>
                    <a:pt x="74200" y="161830"/>
                    <a:pt x="74200" y="161830"/>
                  </a:cubicBezTo>
                  <a:cubicBezTo>
                    <a:pt x="73723" y="161830"/>
                    <a:pt x="73723" y="161830"/>
                    <a:pt x="73723" y="161354"/>
                  </a:cubicBezTo>
                  <a:cubicBezTo>
                    <a:pt x="73247" y="161354"/>
                    <a:pt x="72771" y="161354"/>
                    <a:pt x="72771" y="160877"/>
                  </a:cubicBezTo>
                  <a:lnTo>
                    <a:pt x="73723" y="157639"/>
                  </a:lnTo>
                  <a:cubicBezTo>
                    <a:pt x="73723" y="157639"/>
                    <a:pt x="72771" y="157162"/>
                    <a:pt x="72390" y="157162"/>
                  </a:cubicBezTo>
                  <a:cubicBezTo>
                    <a:pt x="71914" y="157639"/>
                    <a:pt x="71438" y="158115"/>
                    <a:pt x="71438" y="159449"/>
                  </a:cubicBezTo>
                  <a:lnTo>
                    <a:pt x="71438" y="160401"/>
                  </a:lnTo>
                  <a:cubicBezTo>
                    <a:pt x="71438" y="160877"/>
                    <a:pt x="71438" y="161354"/>
                    <a:pt x="70961" y="161735"/>
                  </a:cubicBezTo>
                  <a:cubicBezTo>
                    <a:pt x="70961" y="164973"/>
                    <a:pt x="69151" y="167640"/>
                    <a:pt x="69151" y="171355"/>
                  </a:cubicBezTo>
                  <a:cubicBezTo>
                    <a:pt x="68675" y="172688"/>
                    <a:pt x="68675" y="174117"/>
                    <a:pt x="68675" y="174974"/>
                  </a:cubicBezTo>
                  <a:cubicBezTo>
                    <a:pt x="68675" y="175927"/>
                    <a:pt x="68199" y="177737"/>
                    <a:pt x="66866" y="178213"/>
                  </a:cubicBezTo>
                  <a:lnTo>
                    <a:pt x="66866" y="179546"/>
                  </a:lnTo>
                  <a:cubicBezTo>
                    <a:pt x="66866" y="180023"/>
                    <a:pt x="66866" y="180499"/>
                    <a:pt x="66389" y="180880"/>
                  </a:cubicBezTo>
                  <a:cubicBezTo>
                    <a:pt x="65913" y="181832"/>
                    <a:pt x="65437" y="182213"/>
                    <a:pt x="65437" y="183166"/>
                  </a:cubicBezTo>
                  <a:cubicBezTo>
                    <a:pt x="65437" y="184975"/>
                    <a:pt x="66389" y="186785"/>
                    <a:pt x="67246" y="188214"/>
                  </a:cubicBezTo>
                  <a:cubicBezTo>
                    <a:pt x="67246" y="189167"/>
                    <a:pt x="67723" y="189548"/>
                    <a:pt x="67723" y="190500"/>
                  </a:cubicBezTo>
                  <a:cubicBezTo>
                    <a:pt x="67723" y="191453"/>
                    <a:pt x="67246" y="192310"/>
                    <a:pt x="67246" y="193262"/>
                  </a:cubicBezTo>
                  <a:lnTo>
                    <a:pt x="67246" y="199168"/>
                  </a:lnTo>
                  <a:lnTo>
                    <a:pt x="67723" y="199168"/>
                  </a:lnTo>
                  <a:cubicBezTo>
                    <a:pt x="68199" y="199168"/>
                    <a:pt x="68199" y="198215"/>
                    <a:pt x="68199" y="198215"/>
                  </a:cubicBezTo>
                  <a:cubicBezTo>
                    <a:pt x="69151" y="196882"/>
                    <a:pt x="69151" y="195929"/>
                    <a:pt x="70485" y="195929"/>
                  </a:cubicBezTo>
                  <a:cubicBezTo>
                    <a:pt x="71438" y="195453"/>
                    <a:pt x="71438" y="194977"/>
                    <a:pt x="71818" y="194596"/>
                  </a:cubicBezTo>
                  <a:cubicBezTo>
                    <a:pt x="73152" y="192786"/>
                    <a:pt x="75438" y="190976"/>
                    <a:pt x="76867" y="189548"/>
                  </a:cubicBezTo>
                  <a:cubicBezTo>
                    <a:pt x="77819" y="189071"/>
                    <a:pt x="77819" y="188214"/>
                    <a:pt x="78200" y="187738"/>
                  </a:cubicBezTo>
                  <a:cubicBezTo>
                    <a:pt x="80963" y="185928"/>
                    <a:pt x="81820" y="183166"/>
                    <a:pt x="83248" y="181356"/>
                  </a:cubicBezTo>
                  <a:lnTo>
                    <a:pt x="85534" y="180023"/>
                  </a:lnTo>
                  <a:cubicBezTo>
                    <a:pt x="86487" y="179546"/>
                    <a:pt x="86868" y="178689"/>
                    <a:pt x="87344" y="177737"/>
                  </a:cubicBezTo>
                  <a:lnTo>
                    <a:pt x="89630" y="177737"/>
                  </a:lnTo>
                  <a:cubicBezTo>
                    <a:pt x="90106" y="177737"/>
                    <a:pt x="90583" y="177737"/>
                    <a:pt x="90583" y="176784"/>
                  </a:cubicBezTo>
                  <a:cubicBezTo>
                    <a:pt x="91535" y="175450"/>
                    <a:pt x="92392" y="174498"/>
                    <a:pt x="92392" y="173165"/>
                  </a:cubicBezTo>
                  <a:cubicBezTo>
                    <a:pt x="92392" y="172688"/>
                    <a:pt x="92869" y="172688"/>
                    <a:pt x="92869" y="171831"/>
                  </a:cubicBezTo>
                  <a:lnTo>
                    <a:pt x="95631" y="170879"/>
                  </a:lnTo>
                  <a:cubicBezTo>
                    <a:pt x="96107" y="170402"/>
                    <a:pt x="96965" y="169545"/>
                    <a:pt x="97441" y="168116"/>
                  </a:cubicBezTo>
                  <a:cubicBezTo>
                    <a:pt x="98774" y="165354"/>
                    <a:pt x="100679" y="164497"/>
                    <a:pt x="102489" y="163544"/>
                  </a:cubicBezTo>
                  <a:cubicBezTo>
                    <a:pt x="102965" y="162592"/>
                    <a:pt x="103822" y="162211"/>
                    <a:pt x="104775" y="161258"/>
                  </a:cubicBezTo>
                  <a:cubicBezTo>
                    <a:pt x="106585" y="158972"/>
                    <a:pt x="108014" y="156686"/>
                    <a:pt x="110299" y="155353"/>
                  </a:cubicBezTo>
                  <a:lnTo>
                    <a:pt x="119920" y="146685"/>
                  </a:lnTo>
                  <a:cubicBezTo>
                    <a:pt x="120872" y="146209"/>
                    <a:pt x="121729" y="144875"/>
                    <a:pt x="122206" y="144399"/>
                  </a:cubicBezTo>
                  <a:cubicBezTo>
                    <a:pt x="123539" y="143447"/>
                    <a:pt x="124968" y="143066"/>
                    <a:pt x="125825" y="142113"/>
                  </a:cubicBezTo>
                  <a:lnTo>
                    <a:pt x="134969" y="135731"/>
                  </a:lnTo>
                  <a:cubicBezTo>
                    <a:pt x="137731" y="134398"/>
                    <a:pt x="140017" y="132493"/>
                    <a:pt x="141351" y="130683"/>
                  </a:cubicBezTo>
                  <a:lnTo>
                    <a:pt x="149542" y="126587"/>
                  </a:lnTo>
                  <a:cubicBezTo>
                    <a:pt x="152781" y="125254"/>
                    <a:pt x="155067" y="124301"/>
                    <a:pt x="159163" y="123825"/>
                  </a:cubicBezTo>
                  <a:cubicBezTo>
                    <a:pt x="160496" y="123825"/>
                    <a:pt x="161925" y="123349"/>
                    <a:pt x="163735" y="122015"/>
                  </a:cubicBezTo>
                  <a:lnTo>
                    <a:pt x="164687" y="122015"/>
                  </a:lnTo>
                  <a:cubicBezTo>
                    <a:pt x="165640" y="122015"/>
                    <a:pt x="166497" y="122015"/>
                    <a:pt x="166973" y="122492"/>
                  </a:cubicBezTo>
                  <a:cubicBezTo>
                    <a:pt x="168307" y="123825"/>
                    <a:pt x="169259" y="124301"/>
                    <a:pt x="169259" y="125254"/>
                  </a:cubicBezTo>
                  <a:cubicBezTo>
                    <a:pt x="170212" y="126587"/>
                    <a:pt x="171545" y="128016"/>
                    <a:pt x="171545" y="129826"/>
                  </a:cubicBezTo>
                  <a:lnTo>
                    <a:pt x="171545" y="130302"/>
                  </a:lnTo>
                  <a:cubicBezTo>
                    <a:pt x="172021" y="130778"/>
                    <a:pt x="172021" y="131255"/>
                    <a:pt x="172021" y="131636"/>
                  </a:cubicBezTo>
                  <a:cubicBezTo>
                    <a:pt x="172021" y="132588"/>
                    <a:pt x="171545" y="132969"/>
                    <a:pt x="170688" y="133922"/>
                  </a:cubicBezTo>
                  <a:lnTo>
                    <a:pt x="169736" y="133922"/>
                  </a:lnTo>
                  <a:cubicBezTo>
                    <a:pt x="169736" y="134398"/>
                    <a:pt x="169259" y="134874"/>
                    <a:pt x="169259" y="134874"/>
                  </a:cubicBezTo>
                  <a:cubicBezTo>
                    <a:pt x="169736" y="135827"/>
                    <a:pt x="170593" y="136684"/>
                    <a:pt x="170593" y="137636"/>
                  </a:cubicBezTo>
                  <a:cubicBezTo>
                    <a:pt x="170593" y="138112"/>
                    <a:pt x="171545" y="138112"/>
                    <a:pt x="171926" y="138112"/>
                  </a:cubicBezTo>
                  <a:cubicBezTo>
                    <a:pt x="171926" y="137636"/>
                    <a:pt x="173260" y="137160"/>
                    <a:pt x="173260" y="136779"/>
                  </a:cubicBezTo>
                  <a:cubicBezTo>
                    <a:pt x="173736" y="136779"/>
                    <a:pt x="173736" y="136303"/>
                    <a:pt x="174212" y="136303"/>
                  </a:cubicBezTo>
                  <a:cubicBezTo>
                    <a:pt x="174688" y="136303"/>
                    <a:pt x="175165" y="136779"/>
                    <a:pt x="175546" y="137255"/>
                  </a:cubicBezTo>
                  <a:lnTo>
                    <a:pt x="175546" y="138208"/>
                  </a:lnTo>
                  <a:cubicBezTo>
                    <a:pt x="175546" y="139541"/>
                    <a:pt x="174212" y="140494"/>
                    <a:pt x="173260" y="140494"/>
                  </a:cubicBezTo>
                  <a:cubicBezTo>
                    <a:pt x="172307" y="141446"/>
                    <a:pt x="171450" y="141827"/>
                    <a:pt x="170498" y="142304"/>
                  </a:cubicBezTo>
                  <a:cubicBezTo>
                    <a:pt x="169545" y="143256"/>
                    <a:pt x="168688" y="144113"/>
                    <a:pt x="167259" y="144113"/>
                  </a:cubicBezTo>
                  <a:cubicBezTo>
                    <a:pt x="165925" y="144113"/>
                    <a:pt x="165925" y="145066"/>
                    <a:pt x="164973" y="146399"/>
                  </a:cubicBezTo>
                  <a:lnTo>
                    <a:pt x="158115" y="152305"/>
                  </a:lnTo>
                  <a:cubicBezTo>
                    <a:pt x="157163" y="152781"/>
                    <a:pt x="156781" y="153257"/>
                    <a:pt x="156781" y="153638"/>
                  </a:cubicBezTo>
                  <a:cubicBezTo>
                    <a:pt x="156781" y="154019"/>
                    <a:pt x="157258" y="154115"/>
                    <a:pt x="157258" y="154591"/>
                  </a:cubicBezTo>
                  <a:lnTo>
                    <a:pt x="157258" y="155067"/>
                  </a:lnTo>
                  <a:cubicBezTo>
                    <a:pt x="157258" y="156020"/>
                    <a:pt x="156781" y="156400"/>
                    <a:pt x="155924" y="156877"/>
                  </a:cubicBezTo>
                  <a:cubicBezTo>
                    <a:pt x="154591" y="158210"/>
                    <a:pt x="151829" y="160496"/>
                    <a:pt x="149542" y="161925"/>
                  </a:cubicBezTo>
                  <a:cubicBezTo>
                    <a:pt x="149542" y="162401"/>
                    <a:pt x="148590" y="162401"/>
                    <a:pt x="148590" y="163259"/>
                  </a:cubicBezTo>
                  <a:cubicBezTo>
                    <a:pt x="147256" y="164592"/>
                    <a:pt x="145828" y="165545"/>
                    <a:pt x="144494" y="166497"/>
                  </a:cubicBezTo>
                  <a:cubicBezTo>
                    <a:pt x="141732" y="168783"/>
                    <a:pt x="137636" y="172879"/>
                    <a:pt x="135350" y="175165"/>
                  </a:cubicBezTo>
                  <a:cubicBezTo>
                    <a:pt x="135350" y="175641"/>
                    <a:pt x="135350" y="176117"/>
                    <a:pt x="134874" y="176117"/>
                  </a:cubicBezTo>
                  <a:cubicBezTo>
                    <a:pt x="132112" y="177927"/>
                    <a:pt x="130302" y="179356"/>
                    <a:pt x="129349" y="181166"/>
                  </a:cubicBezTo>
                  <a:cubicBezTo>
                    <a:pt x="128873" y="181166"/>
                    <a:pt x="127540" y="182118"/>
                    <a:pt x="126587" y="182118"/>
                  </a:cubicBezTo>
                  <a:cubicBezTo>
                    <a:pt x="126587" y="182594"/>
                    <a:pt x="125635" y="183071"/>
                    <a:pt x="125635" y="183452"/>
                  </a:cubicBezTo>
                  <a:cubicBezTo>
                    <a:pt x="125635" y="185261"/>
                    <a:pt x="124682" y="185737"/>
                    <a:pt x="122872" y="186690"/>
                  </a:cubicBezTo>
                  <a:cubicBezTo>
                    <a:pt x="122396" y="186690"/>
                    <a:pt x="121920" y="187643"/>
                    <a:pt x="121539" y="188024"/>
                  </a:cubicBezTo>
                  <a:cubicBezTo>
                    <a:pt x="121539" y="188976"/>
                    <a:pt x="121063" y="189357"/>
                    <a:pt x="120205" y="189833"/>
                  </a:cubicBezTo>
                  <a:cubicBezTo>
                    <a:pt x="119253" y="189833"/>
                    <a:pt x="118396" y="190786"/>
                    <a:pt x="117443" y="192119"/>
                  </a:cubicBezTo>
                  <a:cubicBezTo>
                    <a:pt x="116967" y="192596"/>
                    <a:pt x="116967" y="193453"/>
                    <a:pt x="116967" y="194405"/>
                  </a:cubicBezTo>
                  <a:cubicBezTo>
                    <a:pt x="114681" y="195739"/>
                    <a:pt x="112871" y="198025"/>
                    <a:pt x="111062" y="199930"/>
                  </a:cubicBezTo>
                  <a:lnTo>
                    <a:pt x="110585" y="200406"/>
                  </a:lnTo>
                  <a:cubicBezTo>
                    <a:pt x="110109" y="200406"/>
                    <a:pt x="110109" y="199930"/>
                    <a:pt x="109633" y="199454"/>
                  </a:cubicBezTo>
                  <a:lnTo>
                    <a:pt x="109633" y="198501"/>
                  </a:lnTo>
                  <a:cubicBezTo>
                    <a:pt x="109633" y="198501"/>
                    <a:pt x="109633" y="197549"/>
                    <a:pt x="108680" y="197549"/>
                  </a:cubicBezTo>
                  <a:cubicBezTo>
                    <a:pt x="108680" y="197072"/>
                    <a:pt x="107728" y="198025"/>
                    <a:pt x="107347" y="198501"/>
                  </a:cubicBezTo>
                  <a:cubicBezTo>
                    <a:pt x="107347" y="198501"/>
                    <a:pt x="107347" y="198977"/>
                    <a:pt x="106870" y="198977"/>
                  </a:cubicBezTo>
                  <a:cubicBezTo>
                    <a:pt x="106870" y="199454"/>
                    <a:pt x="106394" y="199930"/>
                    <a:pt x="105918" y="199930"/>
                  </a:cubicBezTo>
                  <a:lnTo>
                    <a:pt x="104966" y="199930"/>
                  </a:lnTo>
                  <a:cubicBezTo>
                    <a:pt x="103156" y="199930"/>
                    <a:pt x="102679" y="201263"/>
                    <a:pt x="100870" y="201740"/>
                  </a:cubicBezTo>
                  <a:cubicBezTo>
                    <a:pt x="99917" y="201740"/>
                    <a:pt x="99536" y="203073"/>
                    <a:pt x="99060" y="203549"/>
                  </a:cubicBezTo>
                  <a:cubicBezTo>
                    <a:pt x="98584" y="204025"/>
                    <a:pt x="98584" y="204025"/>
                    <a:pt x="98584" y="204502"/>
                  </a:cubicBezTo>
                  <a:cubicBezTo>
                    <a:pt x="98584" y="204978"/>
                    <a:pt x="99536" y="205454"/>
                    <a:pt x="99917" y="205454"/>
                  </a:cubicBezTo>
                  <a:cubicBezTo>
                    <a:pt x="100870" y="205931"/>
                    <a:pt x="101251" y="205931"/>
                    <a:pt x="101251" y="205931"/>
                  </a:cubicBezTo>
                  <a:cubicBezTo>
                    <a:pt x="102203" y="205931"/>
                    <a:pt x="102203" y="206407"/>
                    <a:pt x="102203" y="206883"/>
                  </a:cubicBezTo>
                  <a:cubicBezTo>
                    <a:pt x="100870" y="208217"/>
                    <a:pt x="100870" y="209645"/>
                    <a:pt x="99441" y="210503"/>
                  </a:cubicBezTo>
                  <a:cubicBezTo>
                    <a:pt x="97631" y="211836"/>
                    <a:pt x="96202" y="213265"/>
                    <a:pt x="96202" y="215074"/>
                  </a:cubicBezTo>
                  <a:lnTo>
                    <a:pt x="96202" y="216027"/>
                  </a:lnTo>
                  <a:cubicBezTo>
                    <a:pt x="95726" y="216980"/>
                    <a:pt x="95250" y="217837"/>
                    <a:pt x="93917" y="217837"/>
                  </a:cubicBezTo>
                  <a:cubicBezTo>
                    <a:pt x="92107" y="218789"/>
                    <a:pt x="91154" y="219647"/>
                    <a:pt x="90297" y="221456"/>
                  </a:cubicBezTo>
                  <a:cubicBezTo>
                    <a:pt x="89821" y="221933"/>
                    <a:pt x="89821" y="221933"/>
                    <a:pt x="89821" y="222409"/>
                  </a:cubicBezTo>
                  <a:lnTo>
                    <a:pt x="89821" y="222885"/>
                  </a:lnTo>
                  <a:cubicBezTo>
                    <a:pt x="90297" y="223361"/>
                    <a:pt x="90297" y="223361"/>
                    <a:pt x="90297" y="223838"/>
                  </a:cubicBezTo>
                  <a:cubicBezTo>
                    <a:pt x="90297" y="224314"/>
                    <a:pt x="89821" y="224314"/>
                    <a:pt x="88964" y="224790"/>
                  </a:cubicBezTo>
                  <a:cubicBezTo>
                    <a:pt x="88487" y="226600"/>
                    <a:pt x="87630" y="228029"/>
                    <a:pt x="85725" y="229838"/>
                  </a:cubicBezTo>
                  <a:cubicBezTo>
                    <a:pt x="85249" y="230315"/>
                    <a:pt x="83915" y="230791"/>
                    <a:pt x="83915" y="232124"/>
                  </a:cubicBezTo>
                  <a:cubicBezTo>
                    <a:pt x="82963" y="234410"/>
                    <a:pt x="81153" y="236220"/>
                    <a:pt x="80296" y="238030"/>
                  </a:cubicBezTo>
                  <a:cubicBezTo>
                    <a:pt x="78486" y="239363"/>
                    <a:pt x="76676" y="240316"/>
                    <a:pt x="76676" y="242125"/>
                  </a:cubicBezTo>
                  <a:lnTo>
                    <a:pt x="76676" y="243459"/>
                  </a:lnTo>
                  <a:cubicBezTo>
                    <a:pt x="74390" y="244412"/>
                    <a:pt x="73438" y="245745"/>
                    <a:pt x="73057" y="247555"/>
                  </a:cubicBezTo>
                  <a:cubicBezTo>
                    <a:pt x="72580" y="248507"/>
                    <a:pt x="72580" y="248888"/>
                    <a:pt x="72104" y="248888"/>
                  </a:cubicBezTo>
                  <a:cubicBezTo>
                    <a:pt x="71628" y="248888"/>
                    <a:pt x="71152" y="248412"/>
                    <a:pt x="70771" y="248412"/>
                  </a:cubicBezTo>
                  <a:lnTo>
                    <a:pt x="69437" y="248412"/>
                  </a:lnTo>
                  <a:cubicBezTo>
                    <a:pt x="69437" y="248888"/>
                    <a:pt x="68961" y="248888"/>
                    <a:pt x="69437" y="248888"/>
                  </a:cubicBezTo>
                  <a:cubicBezTo>
                    <a:pt x="70771" y="249841"/>
                    <a:pt x="71247" y="250698"/>
                    <a:pt x="71723" y="251650"/>
                  </a:cubicBezTo>
                  <a:cubicBezTo>
                    <a:pt x="72676" y="252127"/>
                    <a:pt x="72676" y="252603"/>
                    <a:pt x="72676" y="253460"/>
                  </a:cubicBezTo>
                  <a:cubicBezTo>
                    <a:pt x="72676" y="253937"/>
                    <a:pt x="72676" y="254794"/>
                    <a:pt x="72199" y="255270"/>
                  </a:cubicBezTo>
                  <a:cubicBezTo>
                    <a:pt x="72199" y="255746"/>
                    <a:pt x="71723" y="256222"/>
                    <a:pt x="71723" y="256604"/>
                  </a:cubicBezTo>
                  <a:cubicBezTo>
                    <a:pt x="71723" y="257080"/>
                    <a:pt x="72199" y="257937"/>
                    <a:pt x="72676" y="258413"/>
                  </a:cubicBezTo>
                  <a:lnTo>
                    <a:pt x="72676" y="259366"/>
                  </a:lnTo>
                  <a:cubicBezTo>
                    <a:pt x="72199" y="259842"/>
                    <a:pt x="72199" y="260699"/>
                    <a:pt x="72199" y="261175"/>
                  </a:cubicBezTo>
                  <a:cubicBezTo>
                    <a:pt x="72199" y="262128"/>
                    <a:pt x="72676" y="262985"/>
                    <a:pt x="72676" y="264414"/>
                  </a:cubicBezTo>
                  <a:lnTo>
                    <a:pt x="72676" y="265367"/>
                  </a:lnTo>
                  <a:cubicBezTo>
                    <a:pt x="72676" y="266319"/>
                    <a:pt x="74009" y="267653"/>
                    <a:pt x="74486" y="268605"/>
                  </a:cubicBezTo>
                  <a:cubicBezTo>
                    <a:pt x="76295" y="272225"/>
                    <a:pt x="78581" y="274987"/>
                    <a:pt x="82296" y="277749"/>
                  </a:cubicBezTo>
                  <a:lnTo>
                    <a:pt x="85916" y="281845"/>
                  </a:lnTo>
                  <a:cubicBezTo>
                    <a:pt x="88678" y="285083"/>
                    <a:pt x="91821" y="286893"/>
                    <a:pt x="95536" y="289179"/>
                  </a:cubicBezTo>
                  <a:cubicBezTo>
                    <a:pt x="97822" y="292418"/>
                    <a:pt x="101537" y="294227"/>
                    <a:pt x="105156" y="295561"/>
                  </a:cubicBezTo>
                  <a:cubicBezTo>
                    <a:pt x="106966" y="297371"/>
                    <a:pt x="110204" y="298799"/>
                    <a:pt x="112490" y="300609"/>
                  </a:cubicBezTo>
                  <a:lnTo>
                    <a:pt x="124873" y="306134"/>
                  </a:lnTo>
                  <a:lnTo>
                    <a:pt x="131254" y="310229"/>
                  </a:lnTo>
                  <a:lnTo>
                    <a:pt x="136779" y="311563"/>
                  </a:lnTo>
                  <a:cubicBezTo>
                    <a:pt x="138589" y="313373"/>
                    <a:pt x="140875" y="313849"/>
                    <a:pt x="144113" y="314801"/>
                  </a:cubicBezTo>
                  <a:cubicBezTo>
                    <a:pt x="145923" y="315754"/>
                    <a:pt x="147352" y="316135"/>
                    <a:pt x="149638" y="316611"/>
                  </a:cubicBezTo>
                  <a:cubicBezTo>
                    <a:pt x="149638" y="316611"/>
                    <a:pt x="150114" y="317087"/>
                    <a:pt x="150590" y="317087"/>
                  </a:cubicBezTo>
                  <a:cubicBezTo>
                    <a:pt x="151924" y="317087"/>
                    <a:pt x="153352" y="318040"/>
                    <a:pt x="154686" y="319373"/>
                  </a:cubicBezTo>
                  <a:cubicBezTo>
                    <a:pt x="155162" y="319850"/>
                    <a:pt x="156019" y="319850"/>
                    <a:pt x="156496" y="319850"/>
                  </a:cubicBezTo>
                  <a:cubicBezTo>
                    <a:pt x="159734" y="319850"/>
                    <a:pt x="162877" y="320802"/>
                    <a:pt x="165163" y="322136"/>
                  </a:cubicBezTo>
                  <a:cubicBezTo>
                    <a:pt x="165640" y="322612"/>
                    <a:pt x="166116" y="322612"/>
                    <a:pt x="166973" y="322612"/>
                  </a:cubicBezTo>
                  <a:cubicBezTo>
                    <a:pt x="168307" y="323088"/>
                    <a:pt x="170212" y="323088"/>
                    <a:pt x="171545" y="323945"/>
                  </a:cubicBezTo>
                  <a:cubicBezTo>
                    <a:pt x="173355" y="324898"/>
                    <a:pt x="175165" y="326708"/>
                    <a:pt x="177451" y="327184"/>
                  </a:cubicBezTo>
                  <a:cubicBezTo>
                    <a:pt x="181070" y="328993"/>
                    <a:pt x="184785" y="329946"/>
                    <a:pt x="187928" y="331280"/>
                  </a:cubicBezTo>
                  <a:cubicBezTo>
                    <a:pt x="188404" y="331280"/>
                    <a:pt x="189262" y="331756"/>
                    <a:pt x="190214" y="331756"/>
                  </a:cubicBezTo>
                  <a:cubicBezTo>
                    <a:pt x="190690" y="331280"/>
                    <a:pt x="190690" y="332232"/>
                    <a:pt x="190690" y="332232"/>
                  </a:cubicBezTo>
                  <a:cubicBezTo>
                    <a:pt x="190690" y="333185"/>
                    <a:pt x="189357" y="333566"/>
                    <a:pt x="189357" y="334042"/>
                  </a:cubicBezTo>
                  <a:cubicBezTo>
                    <a:pt x="188881" y="335852"/>
                    <a:pt x="188881" y="335852"/>
                    <a:pt x="187547" y="335852"/>
                  </a:cubicBezTo>
                  <a:cubicBezTo>
                    <a:pt x="187071" y="335375"/>
                    <a:pt x="186595" y="335375"/>
                    <a:pt x="186214" y="335375"/>
                  </a:cubicBezTo>
                  <a:cubicBezTo>
                    <a:pt x="185261" y="335375"/>
                    <a:pt x="185261" y="336328"/>
                    <a:pt x="185261" y="337185"/>
                  </a:cubicBezTo>
                  <a:cubicBezTo>
                    <a:pt x="185261" y="337185"/>
                    <a:pt x="184785" y="337661"/>
                    <a:pt x="184785" y="338138"/>
                  </a:cubicBezTo>
                  <a:cubicBezTo>
                    <a:pt x="184309" y="338614"/>
                    <a:pt x="183832" y="338614"/>
                    <a:pt x="183452" y="338614"/>
                  </a:cubicBezTo>
                  <a:cubicBezTo>
                    <a:pt x="182975" y="338614"/>
                    <a:pt x="182975" y="338614"/>
                    <a:pt x="182975" y="338138"/>
                  </a:cubicBezTo>
                  <a:cubicBezTo>
                    <a:pt x="182499" y="338138"/>
                    <a:pt x="182499" y="337185"/>
                    <a:pt x="182499" y="337185"/>
                  </a:cubicBezTo>
                  <a:lnTo>
                    <a:pt x="182499" y="334899"/>
                  </a:lnTo>
                  <a:cubicBezTo>
                    <a:pt x="182499" y="333947"/>
                    <a:pt x="182023" y="333566"/>
                    <a:pt x="181165" y="333566"/>
                  </a:cubicBezTo>
                  <a:cubicBezTo>
                    <a:pt x="180213" y="334042"/>
                    <a:pt x="179832" y="334042"/>
                    <a:pt x="179832" y="334899"/>
                  </a:cubicBezTo>
                  <a:lnTo>
                    <a:pt x="179832" y="335852"/>
                  </a:lnTo>
                  <a:cubicBezTo>
                    <a:pt x="179832" y="336328"/>
                    <a:pt x="179832" y="336804"/>
                    <a:pt x="180308" y="337185"/>
                  </a:cubicBezTo>
                  <a:cubicBezTo>
                    <a:pt x="180308" y="337185"/>
                    <a:pt x="180308" y="338138"/>
                    <a:pt x="179356" y="338138"/>
                  </a:cubicBezTo>
                  <a:lnTo>
                    <a:pt x="174784" y="338138"/>
                  </a:lnTo>
                  <a:cubicBezTo>
                    <a:pt x="173450" y="338138"/>
                    <a:pt x="171545" y="338138"/>
                    <a:pt x="170212" y="337661"/>
                  </a:cubicBezTo>
                  <a:cubicBezTo>
                    <a:pt x="164687" y="335852"/>
                    <a:pt x="160115" y="338138"/>
                    <a:pt x="155162" y="334423"/>
                  </a:cubicBezTo>
                  <a:lnTo>
                    <a:pt x="151924" y="334423"/>
                  </a:lnTo>
                  <a:cubicBezTo>
                    <a:pt x="150971" y="334423"/>
                    <a:pt x="150114" y="334423"/>
                    <a:pt x="149638" y="333947"/>
                  </a:cubicBezTo>
                  <a:lnTo>
                    <a:pt x="148685" y="333947"/>
                  </a:lnTo>
                  <a:cubicBezTo>
                    <a:pt x="147733" y="333947"/>
                    <a:pt x="146399" y="334423"/>
                    <a:pt x="145447" y="334899"/>
                  </a:cubicBezTo>
                  <a:lnTo>
                    <a:pt x="145447" y="335852"/>
                  </a:lnTo>
                  <a:lnTo>
                    <a:pt x="147256" y="337185"/>
                  </a:lnTo>
                  <a:cubicBezTo>
                    <a:pt x="147733" y="337185"/>
                    <a:pt x="148590" y="337661"/>
                    <a:pt x="148590" y="338138"/>
                  </a:cubicBezTo>
                  <a:cubicBezTo>
                    <a:pt x="148590" y="338138"/>
                    <a:pt x="148114" y="338614"/>
                    <a:pt x="148114" y="339090"/>
                  </a:cubicBezTo>
                  <a:lnTo>
                    <a:pt x="146780" y="339090"/>
                  </a:lnTo>
                  <a:cubicBezTo>
                    <a:pt x="144494" y="338614"/>
                    <a:pt x="143542" y="338138"/>
                    <a:pt x="140398" y="334518"/>
                  </a:cubicBezTo>
                  <a:cubicBezTo>
                    <a:pt x="139922" y="334518"/>
                    <a:pt x="139922" y="334042"/>
                    <a:pt x="139446" y="334042"/>
                  </a:cubicBezTo>
                  <a:lnTo>
                    <a:pt x="138493" y="334042"/>
                  </a:lnTo>
                  <a:cubicBezTo>
                    <a:pt x="137541" y="334042"/>
                    <a:pt x="136684" y="333566"/>
                    <a:pt x="136684" y="333089"/>
                  </a:cubicBezTo>
                  <a:cubicBezTo>
                    <a:pt x="136208" y="333089"/>
                    <a:pt x="136208" y="332613"/>
                    <a:pt x="135731" y="332613"/>
                  </a:cubicBezTo>
                  <a:cubicBezTo>
                    <a:pt x="135255" y="332613"/>
                    <a:pt x="135255" y="333089"/>
                    <a:pt x="135255" y="333089"/>
                  </a:cubicBezTo>
                  <a:cubicBezTo>
                    <a:pt x="134302" y="333566"/>
                    <a:pt x="134302" y="334042"/>
                    <a:pt x="133921" y="334423"/>
                  </a:cubicBezTo>
                  <a:cubicBezTo>
                    <a:pt x="132969" y="334899"/>
                    <a:pt x="132969" y="334899"/>
                    <a:pt x="132588" y="334899"/>
                  </a:cubicBezTo>
                  <a:cubicBezTo>
                    <a:pt x="132207" y="334899"/>
                    <a:pt x="131636" y="334899"/>
                    <a:pt x="131254" y="334423"/>
                  </a:cubicBezTo>
                  <a:cubicBezTo>
                    <a:pt x="130778" y="333947"/>
                    <a:pt x="129921" y="333470"/>
                    <a:pt x="129921" y="333089"/>
                  </a:cubicBezTo>
                  <a:cubicBezTo>
                    <a:pt x="128111" y="331756"/>
                    <a:pt x="127159" y="331280"/>
                    <a:pt x="125349" y="331280"/>
                  </a:cubicBezTo>
                  <a:cubicBezTo>
                    <a:pt x="124396" y="331280"/>
                    <a:pt x="123063" y="331280"/>
                    <a:pt x="122111" y="330327"/>
                  </a:cubicBezTo>
                  <a:cubicBezTo>
                    <a:pt x="120777" y="328993"/>
                    <a:pt x="119348" y="328993"/>
                    <a:pt x="117062" y="328993"/>
                  </a:cubicBezTo>
                  <a:cubicBezTo>
                    <a:pt x="114300" y="327660"/>
                    <a:pt x="112014" y="327184"/>
                    <a:pt x="110204" y="325755"/>
                  </a:cubicBezTo>
                  <a:cubicBezTo>
                    <a:pt x="106966" y="324422"/>
                    <a:pt x="105156" y="322993"/>
                    <a:pt x="102394" y="322136"/>
                  </a:cubicBezTo>
                  <a:cubicBezTo>
                    <a:pt x="100108" y="320802"/>
                    <a:pt x="96488" y="318897"/>
                    <a:pt x="93726" y="318040"/>
                  </a:cubicBezTo>
                  <a:cubicBezTo>
                    <a:pt x="90964" y="316230"/>
                    <a:pt x="86868" y="313944"/>
                    <a:pt x="84582" y="311658"/>
                  </a:cubicBezTo>
                  <a:cubicBezTo>
                    <a:pt x="84106" y="311658"/>
                    <a:pt x="83629" y="311182"/>
                    <a:pt x="83248" y="310706"/>
                  </a:cubicBezTo>
                  <a:cubicBezTo>
                    <a:pt x="80010" y="309753"/>
                    <a:pt x="77724" y="306610"/>
                    <a:pt x="75438" y="304324"/>
                  </a:cubicBezTo>
                  <a:lnTo>
                    <a:pt x="71342" y="302514"/>
                  </a:lnTo>
                  <a:cubicBezTo>
                    <a:pt x="66294" y="301181"/>
                    <a:pt x="63151" y="298418"/>
                    <a:pt x="61246" y="294323"/>
                  </a:cubicBezTo>
                  <a:cubicBezTo>
                    <a:pt x="59912" y="293846"/>
                    <a:pt x="58960" y="292989"/>
                    <a:pt x="58483" y="292513"/>
                  </a:cubicBezTo>
                  <a:cubicBezTo>
                    <a:pt x="56674" y="290227"/>
                    <a:pt x="54388" y="288417"/>
                    <a:pt x="53912" y="286131"/>
                  </a:cubicBezTo>
                  <a:cubicBezTo>
                    <a:pt x="52959" y="285179"/>
                    <a:pt x="51625" y="283845"/>
                    <a:pt x="51149" y="282893"/>
                  </a:cubicBezTo>
                  <a:cubicBezTo>
                    <a:pt x="49816" y="282893"/>
                    <a:pt x="48863" y="282893"/>
                    <a:pt x="48863" y="283369"/>
                  </a:cubicBezTo>
                  <a:cubicBezTo>
                    <a:pt x="48387" y="283845"/>
                    <a:pt x="48387" y="283845"/>
                    <a:pt x="48387" y="284321"/>
                  </a:cubicBezTo>
                  <a:lnTo>
                    <a:pt x="48387" y="284798"/>
                  </a:lnTo>
                  <a:cubicBezTo>
                    <a:pt x="48387" y="285750"/>
                    <a:pt x="48387" y="286131"/>
                    <a:pt x="47911" y="287084"/>
                  </a:cubicBezTo>
                  <a:cubicBezTo>
                    <a:pt x="47434" y="288417"/>
                    <a:pt x="47911" y="290703"/>
                    <a:pt x="45148" y="292608"/>
                  </a:cubicBezTo>
                  <a:lnTo>
                    <a:pt x="44672" y="293084"/>
                  </a:lnTo>
                  <a:lnTo>
                    <a:pt x="45625" y="294037"/>
                  </a:lnTo>
                  <a:cubicBezTo>
                    <a:pt x="46577" y="294513"/>
                    <a:pt x="46958" y="294989"/>
                    <a:pt x="46958" y="295370"/>
                  </a:cubicBezTo>
                  <a:cubicBezTo>
                    <a:pt x="46958" y="295847"/>
                    <a:pt x="46482" y="295847"/>
                    <a:pt x="46482" y="296323"/>
                  </a:cubicBezTo>
                  <a:cubicBezTo>
                    <a:pt x="45148" y="297656"/>
                    <a:pt x="45148" y="299085"/>
                    <a:pt x="45148" y="300895"/>
                  </a:cubicBezTo>
                  <a:cubicBezTo>
                    <a:pt x="45148" y="301847"/>
                    <a:pt x="45625" y="302705"/>
                    <a:pt x="45625" y="303181"/>
                  </a:cubicBezTo>
                  <a:cubicBezTo>
                    <a:pt x="45625" y="304133"/>
                    <a:pt x="45148" y="304514"/>
                    <a:pt x="45148" y="304991"/>
                  </a:cubicBezTo>
                  <a:lnTo>
                    <a:pt x="42863" y="313658"/>
                  </a:lnTo>
                  <a:cubicBezTo>
                    <a:pt x="42386" y="316421"/>
                    <a:pt x="42863" y="321469"/>
                    <a:pt x="41529" y="324612"/>
                  </a:cubicBezTo>
                  <a:cubicBezTo>
                    <a:pt x="41529" y="325565"/>
                    <a:pt x="41529" y="327374"/>
                    <a:pt x="40195" y="327851"/>
                  </a:cubicBezTo>
                  <a:cubicBezTo>
                    <a:pt x="40195" y="328327"/>
                    <a:pt x="39719" y="329184"/>
                    <a:pt x="39719" y="330137"/>
                  </a:cubicBezTo>
                  <a:cubicBezTo>
                    <a:pt x="39719" y="330613"/>
                    <a:pt x="39719" y="331089"/>
                    <a:pt x="40195" y="331470"/>
                  </a:cubicBezTo>
                  <a:lnTo>
                    <a:pt x="40195" y="346519"/>
                  </a:lnTo>
                  <a:cubicBezTo>
                    <a:pt x="40195" y="347853"/>
                    <a:pt x="39719" y="349758"/>
                    <a:pt x="39719" y="351092"/>
                  </a:cubicBezTo>
                  <a:cubicBezTo>
                    <a:pt x="38767" y="352425"/>
                    <a:pt x="39243" y="355187"/>
                    <a:pt x="37909" y="357473"/>
                  </a:cubicBezTo>
                  <a:cubicBezTo>
                    <a:pt x="37433" y="357950"/>
                    <a:pt x="37433" y="358807"/>
                    <a:pt x="37433" y="359283"/>
                  </a:cubicBezTo>
                  <a:cubicBezTo>
                    <a:pt x="36481" y="362522"/>
                    <a:pt x="36481" y="365189"/>
                    <a:pt x="34195" y="366141"/>
                  </a:cubicBezTo>
                  <a:cubicBezTo>
                    <a:pt x="33242" y="367951"/>
                    <a:pt x="31909" y="369380"/>
                    <a:pt x="31909" y="371189"/>
                  </a:cubicBezTo>
                  <a:cubicBezTo>
                    <a:pt x="31909" y="371666"/>
                    <a:pt x="32385" y="372142"/>
                    <a:pt x="32385" y="372523"/>
                  </a:cubicBezTo>
                  <a:lnTo>
                    <a:pt x="32385" y="373856"/>
                  </a:lnTo>
                  <a:cubicBezTo>
                    <a:pt x="32385" y="375666"/>
                    <a:pt x="31909" y="376618"/>
                    <a:pt x="31432" y="378428"/>
                  </a:cubicBezTo>
                  <a:lnTo>
                    <a:pt x="31432" y="382048"/>
                  </a:lnTo>
                  <a:cubicBezTo>
                    <a:pt x="31432" y="382524"/>
                    <a:pt x="31432" y="383381"/>
                    <a:pt x="31909" y="383858"/>
                  </a:cubicBezTo>
                  <a:cubicBezTo>
                    <a:pt x="31909" y="384334"/>
                    <a:pt x="31909" y="385191"/>
                    <a:pt x="30575" y="385667"/>
                  </a:cubicBezTo>
                  <a:cubicBezTo>
                    <a:pt x="30099" y="386620"/>
                    <a:pt x="30099" y="387477"/>
                    <a:pt x="30099" y="388430"/>
                  </a:cubicBezTo>
                  <a:lnTo>
                    <a:pt x="30099" y="391192"/>
                  </a:lnTo>
                  <a:cubicBezTo>
                    <a:pt x="30099" y="392144"/>
                    <a:pt x="30575" y="392144"/>
                    <a:pt x="30575" y="392525"/>
                  </a:cubicBezTo>
                  <a:cubicBezTo>
                    <a:pt x="30575" y="392906"/>
                    <a:pt x="30099" y="393002"/>
                    <a:pt x="30099" y="393478"/>
                  </a:cubicBezTo>
                  <a:cubicBezTo>
                    <a:pt x="28766" y="396240"/>
                    <a:pt x="29146" y="399002"/>
                    <a:pt x="28766" y="402146"/>
                  </a:cubicBezTo>
                  <a:lnTo>
                    <a:pt x="28766" y="417671"/>
                  </a:lnTo>
                  <a:cubicBezTo>
                    <a:pt x="28766" y="418624"/>
                    <a:pt x="28766" y="419481"/>
                    <a:pt x="29242" y="420434"/>
                  </a:cubicBezTo>
                  <a:cubicBezTo>
                    <a:pt x="29242" y="421767"/>
                    <a:pt x="27908" y="422243"/>
                    <a:pt x="26956" y="422243"/>
                  </a:cubicBezTo>
                  <a:lnTo>
                    <a:pt x="19145" y="422243"/>
                  </a:lnTo>
                  <a:cubicBezTo>
                    <a:pt x="17812" y="422243"/>
                    <a:pt x="15526" y="422719"/>
                    <a:pt x="15526" y="425006"/>
                  </a:cubicBezTo>
                  <a:cubicBezTo>
                    <a:pt x="15049" y="425006"/>
                    <a:pt x="15049" y="425482"/>
                    <a:pt x="14573" y="426339"/>
                  </a:cubicBezTo>
                  <a:lnTo>
                    <a:pt x="13240" y="426815"/>
                  </a:lnTo>
                  <a:lnTo>
                    <a:pt x="10001" y="426815"/>
                  </a:lnTo>
                  <a:cubicBezTo>
                    <a:pt x="8668" y="426339"/>
                    <a:pt x="6763" y="426339"/>
                    <a:pt x="5905" y="426339"/>
                  </a:cubicBezTo>
                  <a:cubicBezTo>
                    <a:pt x="3143" y="425387"/>
                    <a:pt x="2286" y="424529"/>
                    <a:pt x="1810" y="421767"/>
                  </a:cubicBezTo>
                  <a:cubicBezTo>
                    <a:pt x="0" y="419481"/>
                    <a:pt x="0" y="417195"/>
                    <a:pt x="0" y="414433"/>
                  </a:cubicBezTo>
                  <a:cubicBezTo>
                    <a:pt x="0" y="413957"/>
                    <a:pt x="0" y="413480"/>
                    <a:pt x="476" y="413099"/>
                  </a:cubicBezTo>
                  <a:cubicBezTo>
                    <a:pt x="952" y="411766"/>
                    <a:pt x="952" y="411766"/>
                    <a:pt x="952" y="410337"/>
                  </a:cubicBezTo>
                  <a:cubicBezTo>
                    <a:pt x="476" y="409004"/>
                    <a:pt x="0" y="407099"/>
                    <a:pt x="0" y="405289"/>
                  </a:cubicBezTo>
                  <a:cubicBezTo>
                    <a:pt x="0" y="403955"/>
                    <a:pt x="476" y="402050"/>
                    <a:pt x="476" y="401193"/>
                  </a:cubicBezTo>
                  <a:cubicBezTo>
                    <a:pt x="476" y="399860"/>
                    <a:pt x="952" y="399383"/>
                    <a:pt x="952" y="398431"/>
                  </a:cubicBezTo>
                  <a:cubicBezTo>
                    <a:pt x="952" y="397478"/>
                    <a:pt x="476" y="396621"/>
                    <a:pt x="476" y="395668"/>
                  </a:cubicBezTo>
                  <a:cubicBezTo>
                    <a:pt x="476" y="392049"/>
                    <a:pt x="1810" y="388811"/>
                    <a:pt x="1810" y="384239"/>
                  </a:cubicBezTo>
                  <a:cubicBezTo>
                    <a:pt x="2286" y="383286"/>
                    <a:pt x="2762" y="382429"/>
                    <a:pt x="2762" y="381476"/>
                  </a:cubicBezTo>
                  <a:cubicBezTo>
                    <a:pt x="2762" y="380143"/>
                    <a:pt x="2286" y="378714"/>
                    <a:pt x="2286" y="377381"/>
                  </a:cubicBezTo>
                  <a:lnTo>
                    <a:pt x="5048" y="362712"/>
                  </a:lnTo>
                  <a:cubicBezTo>
                    <a:pt x="5048" y="362236"/>
                    <a:pt x="5524" y="359950"/>
                    <a:pt x="5524" y="359474"/>
                  </a:cubicBezTo>
                  <a:cubicBezTo>
                    <a:pt x="6477" y="358140"/>
                    <a:pt x="6858" y="357188"/>
                    <a:pt x="6858" y="355854"/>
                  </a:cubicBezTo>
                  <a:cubicBezTo>
                    <a:pt x="6858" y="355378"/>
                    <a:pt x="6858" y="354521"/>
                    <a:pt x="6382" y="354044"/>
                  </a:cubicBezTo>
                  <a:cubicBezTo>
                    <a:pt x="6382" y="350806"/>
                    <a:pt x="6382" y="348996"/>
                    <a:pt x="7334" y="345853"/>
                  </a:cubicBezTo>
                  <a:cubicBezTo>
                    <a:pt x="7334" y="345377"/>
                    <a:pt x="7334" y="344900"/>
                    <a:pt x="7810" y="343567"/>
                  </a:cubicBezTo>
                  <a:lnTo>
                    <a:pt x="9144" y="339471"/>
                  </a:lnTo>
                  <a:cubicBezTo>
                    <a:pt x="9144" y="338995"/>
                    <a:pt x="9620" y="338518"/>
                    <a:pt x="9620" y="338138"/>
                  </a:cubicBezTo>
                  <a:cubicBezTo>
                    <a:pt x="9144" y="337661"/>
                    <a:pt x="9144" y="337185"/>
                    <a:pt x="9144" y="336804"/>
                  </a:cubicBezTo>
                  <a:cubicBezTo>
                    <a:pt x="9144" y="335471"/>
                    <a:pt x="10096" y="333566"/>
                    <a:pt x="10096" y="331756"/>
                  </a:cubicBezTo>
                  <a:lnTo>
                    <a:pt x="10096" y="330803"/>
                  </a:lnTo>
                  <a:cubicBezTo>
                    <a:pt x="10096" y="330327"/>
                    <a:pt x="10573" y="329851"/>
                    <a:pt x="10573" y="329851"/>
                  </a:cubicBezTo>
                  <a:cubicBezTo>
                    <a:pt x="10573" y="328041"/>
                    <a:pt x="11049" y="325755"/>
                    <a:pt x="11049" y="323945"/>
                  </a:cubicBezTo>
                  <a:cubicBezTo>
                    <a:pt x="11049" y="322993"/>
                    <a:pt x="12001" y="322136"/>
                    <a:pt x="12859" y="321659"/>
                  </a:cubicBezTo>
                  <a:cubicBezTo>
                    <a:pt x="13811" y="321183"/>
                    <a:pt x="14668" y="318421"/>
                    <a:pt x="15145" y="317087"/>
                  </a:cubicBezTo>
                  <a:cubicBezTo>
                    <a:pt x="14668" y="315754"/>
                    <a:pt x="14192" y="314801"/>
                    <a:pt x="14192" y="313468"/>
                  </a:cubicBezTo>
                  <a:cubicBezTo>
                    <a:pt x="14192" y="311658"/>
                    <a:pt x="14668" y="309848"/>
                    <a:pt x="14668" y="307562"/>
                  </a:cubicBezTo>
                  <a:cubicBezTo>
                    <a:pt x="15145" y="304324"/>
                    <a:pt x="15621" y="299752"/>
                    <a:pt x="16954" y="296609"/>
                  </a:cubicBezTo>
                  <a:lnTo>
                    <a:pt x="16954" y="294323"/>
                  </a:lnTo>
                  <a:cubicBezTo>
                    <a:pt x="16954" y="292037"/>
                    <a:pt x="18288" y="288798"/>
                    <a:pt x="18288" y="286131"/>
                  </a:cubicBezTo>
                  <a:cubicBezTo>
                    <a:pt x="18288" y="284798"/>
                    <a:pt x="18764" y="283369"/>
                    <a:pt x="19241" y="281559"/>
                  </a:cubicBezTo>
                  <a:cubicBezTo>
                    <a:pt x="20193" y="281083"/>
                    <a:pt x="20193" y="280226"/>
                    <a:pt x="20193" y="279749"/>
                  </a:cubicBezTo>
                  <a:cubicBezTo>
                    <a:pt x="19717" y="278797"/>
                    <a:pt x="19241" y="277940"/>
                    <a:pt x="19241" y="277463"/>
                  </a:cubicBezTo>
                  <a:cubicBezTo>
                    <a:pt x="19241" y="276987"/>
                    <a:pt x="19717" y="276511"/>
                    <a:pt x="19717" y="276130"/>
                  </a:cubicBezTo>
                  <a:cubicBezTo>
                    <a:pt x="19717" y="274796"/>
                    <a:pt x="20193" y="272510"/>
                    <a:pt x="20669" y="270605"/>
                  </a:cubicBezTo>
                  <a:cubicBezTo>
                    <a:pt x="20669" y="268796"/>
                    <a:pt x="21145" y="267843"/>
                    <a:pt x="22003" y="266510"/>
                  </a:cubicBezTo>
                  <a:cubicBezTo>
                    <a:pt x="22955" y="266510"/>
                    <a:pt x="23336" y="266033"/>
                    <a:pt x="23336" y="265557"/>
                  </a:cubicBezTo>
                  <a:cubicBezTo>
                    <a:pt x="23813" y="265081"/>
                    <a:pt x="23813" y="264224"/>
                    <a:pt x="23813" y="264224"/>
                  </a:cubicBezTo>
                  <a:lnTo>
                    <a:pt x="24098" y="264224"/>
                  </a:lnTo>
                  <a:cubicBezTo>
                    <a:pt x="23622" y="264224"/>
                    <a:pt x="23146" y="264700"/>
                    <a:pt x="23146" y="264700"/>
                  </a:cubicBezTo>
                  <a:lnTo>
                    <a:pt x="23146" y="264224"/>
                  </a:lnTo>
                  <a:cubicBezTo>
                    <a:pt x="23146" y="262890"/>
                    <a:pt x="22669" y="261938"/>
                    <a:pt x="22669" y="261461"/>
                  </a:cubicBezTo>
                  <a:cubicBezTo>
                    <a:pt x="24003" y="260128"/>
                    <a:pt x="24479" y="258699"/>
                    <a:pt x="24479" y="257842"/>
                  </a:cubicBezTo>
                  <a:lnTo>
                    <a:pt x="25432" y="254603"/>
                  </a:lnTo>
                  <a:cubicBezTo>
                    <a:pt x="25432" y="254127"/>
                    <a:pt x="24955" y="253651"/>
                    <a:pt x="24955" y="253270"/>
                  </a:cubicBezTo>
                  <a:cubicBezTo>
                    <a:pt x="24955" y="252793"/>
                    <a:pt x="24955" y="252317"/>
                    <a:pt x="25432" y="252317"/>
                  </a:cubicBezTo>
                  <a:cubicBezTo>
                    <a:pt x="25908" y="250984"/>
                    <a:pt x="25432" y="249079"/>
                    <a:pt x="27718" y="248698"/>
                  </a:cubicBezTo>
                  <a:lnTo>
                    <a:pt x="27718" y="247745"/>
                  </a:lnTo>
                  <a:cubicBezTo>
                    <a:pt x="27242" y="247269"/>
                    <a:pt x="27242" y="246793"/>
                    <a:pt x="27242" y="246412"/>
                  </a:cubicBezTo>
                  <a:cubicBezTo>
                    <a:pt x="27242" y="245459"/>
                    <a:pt x="27718" y="244602"/>
                    <a:pt x="27718" y="244126"/>
                  </a:cubicBezTo>
                  <a:lnTo>
                    <a:pt x="27718" y="243649"/>
                  </a:lnTo>
                  <a:cubicBezTo>
                    <a:pt x="27242" y="243173"/>
                    <a:pt x="27242" y="242697"/>
                    <a:pt x="27242" y="242316"/>
                  </a:cubicBezTo>
                  <a:cubicBezTo>
                    <a:pt x="27242" y="241364"/>
                    <a:pt x="27718" y="240983"/>
                    <a:pt x="27718" y="240506"/>
                  </a:cubicBezTo>
                  <a:lnTo>
                    <a:pt x="28670" y="233648"/>
                  </a:lnTo>
                  <a:cubicBezTo>
                    <a:pt x="28670" y="232315"/>
                    <a:pt x="28670" y="230886"/>
                    <a:pt x="29146" y="230029"/>
                  </a:cubicBezTo>
                  <a:lnTo>
                    <a:pt x="30480" y="227267"/>
                  </a:lnTo>
                  <a:cubicBezTo>
                    <a:pt x="31432" y="225933"/>
                    <a:pt x="32290" y="224028"/>
                    <a:pt x="32290" y="221742"/>
                  </a:cubicBezTo>
                  <a:lnTo>
                    <a:pt x="32290" y="220409"/>
                  </a:lnTo>
                  <a:cubicBezTo>
                    <a:pt x="32290" y="219932"/>
                    <a:pt x="32766" y="219075"/>
                    <a:pt x="32766" y="218123"/>
                  </a:cubicBezTo>
                  <a:cubicBezTo>
                    <a:pt x="32290" y="218123"/>
                    <a:pt x="31814" y="217646"/>
                    <a:pt x="31814" y="217170"/>
                  </a:cubicBezTo>
                  <a:cubicBezTo>
                    <a:pt x="31814" y="216694"/>
                    <a:pt x="32290" y="216694"/>
                    <a:pt x="32766" y="216218"/>
                  </a:cubicBezTo>
                  <a:cubicBezTo>
                    <a:pt x="33718" y="215265"/>
                    <a:pt x="33718" y="214408"/>
                    <a:pt x="34099" y="213455"/>
                  </a:cubicBezTo>
                  <a:cubicBezTo>
                    <a:pt x="35052" y="212979"/>
                    <a:pt x="35052" y="212979"/>
                    <a:pt x="35433" y="212979"/>
                  </a:cubicBezTo>
                  <a:cubicBezTo>
                    <a:pt x="35909" y="213455"/>
                    <a:pt x="36385" y="213455"/>
                    <a:pt x="36767" y="213455"/>
                  </a:cubicBezTo>
                  <a:cubicBezTo>
                    <a:pt x="37147" y="213455"/>
                    <a:pt x="37719" y="213455"/>
                    <a:pt x="38100" y="212979"/>
                  </a:cubicBezTo>
                  <a:lnTo>
                    <a:pt x="38100" y="212503"/>
                  </a:lnTo>
                  <a:cubicBezTo>
                    <a:pt x="38100" y="211550"/>
                    <a:pt x="38100" y="210693"/>
                    <a:pt x="37624" y="210693"/>
                  </a:cubicBezTo>
                  <a:cubicBezTo>
                    <a:pt x="36671" y="209741"/>
                    <a:pt x="36671" y="208883"/>
                    <a:pt x="36290" y="207931"/>
                  </a:cubicBezTo>
                  <a:cubicBezTo>
                    <a:pt x="35814" y="207455"/>
                    <a:pt x="35814" y="206978"/>
                    <a:pt x="35814" y="206597"/>
                  </a:cubicBezTo>
                  <a:cubicBezTo>
                    <a:pt x="34480" y="206121"/>
                    <a:pt x="34004" y="205264"/>
                    <a:pt x="34004" y="204311"/>
                  </a:cubicBezTo>
                  <a:cubicBezTo>
                    <a:pt x="34004" y="203359"/>
                    <a:pt x="34480" y="202025"/>
                    <a:pt x="34957" y="200692"/>
                  </a:cubicBezTo>
                  <a:cubicBezTo>
                    <a:pt x="34957" y="200216"/>
                    <a:pt x="35433" y="199739"/>
                    <a:pt x="35909" y="198882"/>
                  </a:cubicBezTo>
                  <a:cubicBezTo>
                    <a:pt x="35909" y="197930"/>
                    <a:pt x="36385" y="197549"/>
                    <a:pt x="37719" y="197549"/>
                  </a:cubicBezTo>
                  <a:lnTo>
                    <a:pt x="37719" y="195739"/>
                  </a:lnTo>
                  <a:lnTo>
                    <a:pt x="37243" y="195739"/>
                  </a:lnTo>
                  <a:lnTo>
                    <a:pt x="37719" y="195262"/>
                  </a:lnTo>
                  <a:lnTo>
                    <a:pt x="38671" y="191643"/>
                  </a:lnTo>
                  <a:cubicBezTo>
                    <a:pt x="38671" y="191167"/>
                    <a:pt x="39624" y="190691"/>
                    <a:pt x="39624" y="190310"/>
                  </a:cubicBezTo>
                  <a:cubicBezTo>
                    <a:pt x="40100" y="190310"/>
                    <a:pt x="40100" y="190310"/>
                    <a:pt x="40100" y="189833"/>
                  </a:cubicBezTo>
                  <a:lnTo>
                    <a:pt x="40100" y="189357"/>
                  </a:lnTo>
                  <a:lnTo>
                    <a:pt x="39624" y="189357"/>
                  </a:lnTo>
                  <a:cubicBezTo>
                    <a:pt x="39148" y="188405"/>
                    <a:pt x="38671" y="188024"/>
                    <a:pt x="38671" y="187547"/>
                  </a:cubicBezTo>
                  <a:cubicBezTo>
                    <a:pt x="38671" y="187071"/>
                    <a:pt x="39624" y="186595"/>
                    <a:pt x="40481" y="186214"/>
                  </a:cubicBezTo>
                  <a:cubicBezTo>
                    <a:pt x="40957" y="185737"/>
                    <a:pt x="41434" y="184880"/>
                    <a:pt x="42291" y="184880"/>
                  </a:cubicBezTo>
                  <a:cubicBezTo>
                    <a:pt x="42291" y="184404"/>
                    <a:pt x="42767" y="184404"/>
                    <a:pt x="42767" y="183928"/>
                  </a:cubicBezTo>
                  <a:cubicBezTo>
                    <a:pt x="42767" y="183452"/>
                    <a:pt x="42291" y="183452"/>
                    <a:pt x="42291" y="182594"/>
                  </a:cubicBezTo>
                  <a:lnTo>
                    <a:pt x="41815" y="182594"/>
                  </a:lnTo>
                  <a:cubicBezTo>
                    <a:pt x="41339" y="182118"/>
                    <a:pt x="41339" y="181642"/>
                    <a:pt x="41339" y="181261"/>
                  </a:cubicBezTo>
                  <a:cubicBezTo>
                    <a:pt x="41339" y="180785"/>
                    <a:pt x="41339" y="179927"/>
                    <a:pt x="41815" y="179451"/>
                  </a:cubicBezTo>
                  <a:lnTo>
                    <a:pt x="43624" y="176689"/>
                  </a:lnTo>
                  <a:cubicBezTo>
                    <a:pt x="43624" y="176212"/>
                    <a:pt x="44101" y="175736"/>
                    <a:pt x="44101" y="175355"/>
                  </a:cubicBezTo>
                  <a:cubicBezTo>
                    <a:pt x="44101" y="174879"/>
                    <a:pt x="43624" y="174403"/>
                    <a:pt x="43148" y="173546"/>
                  </a:cubicBezTo>
                  <a:lnTo>
                    <a:pt x="42672" y="172212"/>
                  </a:lnTo>
                  <a:cubicBezTo>
                    <a:pt x="42672" y="170879"/>
                    <a:pt x="42672" y="169450"/>
                    <a:pt x="43148" y="167640"/>
                  </a:cubicBezTo>
                  <a:cubicBezTo>
                    <a:pt x="43624" y="166687"/>
                    <a:pt x="44101" y="165830"/>
                    <a:pt x="44101" y="164402"/>
                  </a:cubicBezTo>
                  <a:lnTo>
                    <a:pt x="44101" y="162592"/>
                  </a:lnTo>
                  <a:lnTo>
                    <a:pt x="45053" y="162592"/>
                  </a:lnTo>
                  <a:cubicBezTo>
                    <a:pt x="46387" y="163068"/>
                    <a:pt x="47339" y="163068"/>
                    <a:pt x="48292" y="163068"/>
                  </a:cubicBezTo>
                  <a:lnTo>
                    <a:pt x="48768" y="163068"/>
                  </a:lnTo>
                  <a:lnTo>
                    <a:pt x="48768" y="161735"/>
                  </a:lnTo>
                  <a:cubicBezTo>
                    <a:pt x="48768" y="161258"/>
                    <a:pt x="47816" y="161258"/>
                    <a:pt x="47434" y="160782"/>
                  </a:cubicBezTo>
                  <a:cubicBezTo>
                    <a:pt x="46958" y="160306"/>
                    <a:pt x="46482" y="160306"/>
                    <a:pt x="46482" y="159449"/>
                  </a:cubicBezTo>
                  <a:lnTo>
                    <a:pt x="46482" y="158496"/>
                  </a:lnTo>
                  <a:cubicBezTo>
                    <a:pt x="46958" y="158020"/>
                    <a:pt x="46958" y="158020"/>
                    <a:pt x="46958" y="157544"/>
                  </a:cubicBezTo>
                  <a:cubicBezTo>
                    <a:pt x="46958" y="157067"/>
                    <a:pt x="46482" y="156591"/>
                    <a:pt x="46482" y="156210"/>
                  </a:cubicBezTo>
                  <a:lnTo>
                    <a:pt x="46482" y="155734"/>
                  </a:lnTo>
                  <a:cubicBezTo>
                    <a:pt x="46482" y="154400"/>
                    <a:pt x="46958" y="153924"/>
                    <a:pt x="47816" y="152495"/>
                  </a:cubicBezTo>
                  <a:cubicBezTo>
                    <a:pt x="49149" y="152495"/>
                    <a:pt x="48768" y="152495"/>
                    <a:pt x="49149" y="150686"/>
                  </a:cubicBezTo>
                  <a:cubicBezTo>
                    <a:pt x="49720" y="150114"/>
                    <a:pt x="49720" y="150495"/>
                    <a:pt x="50197" y="150495"/>
                  </a:cubicBezTo>
                  <a:close/>
                  <a:moveTo>
                    <a:pt x="41053" y="186690"/>
                  </a:moveTo>
                  <a:lnTo>
                    <a:pt x="40576" y="187166"/>
                  </a:lnTo>
                  <a:cubicBezTo>
                    <a:pt x="40576" y="187643"/>
                    <a:pt x="41529" y="188500"/>
                    <a:pt x="42386" y="188976"/>
                  </a:cubicBezTo>
                  <a:lnTo>
                    <a:pt x="42863" y="188976"/>
                  </a:lnTo>
                  <a:lnTo>
                    <a:pt x="42863" y="188024"/>
                  </a:lnTo>
                  <a:cubicBezTo>
                    <a:pt x="42863" y="187071"/>
                    <a:pt x="42386" y="186690"/>
                    <a:pt x="41053" y="186690"/>
                  </a:cubicBezTo>
                  <a:close/>
                  <a:moveTo>
                    <a:pt x="71723" y="149162"/>
                  </a:moveTo>
                  <a:cubicBezTo>
                    <a:pt x="71723" y="149162"/>
                    <a:pt x="71723" y="150114"/>
                    <a:pt x="72199" y="150114"/>
                  </a:cubicBezTo>
                  <a:cubicBezTo>
                    <a:pt x="72676" y="150114"/>
                    <a:pt x="73533" y="149162"/>
                    <a:pt x="73533" y="148304"/>
                  </a:cubicBezTo>
                  <a:cubicBezTo>
                    <a:pt x="74009" y="147352"/>
                    <a:pt x="74009" y="146495"/>
                    <a:pt x="74009" y="145066"/>
                  </a:cubicBezTo>
                  <a:lnTo>
                    <a:pt x="73533" y="145066"/>
                  </a:lnTo>
                  <a:cubicBezTo>
                    <a:pt x="72580" y="145066"/>
                    <a:pt x="72580" y="145066"/>
                    <a:pt x="72199" y="145542"/>
                  </a:cubicBezTo>
                  <a:cubicBezTo>
                    <a:pt x="71723" y="146399"/>
                    <a:pt x="71723" y="147352"/>
                    <a:pt x="71723" y="147828"/>
                  </a:cubicBezTo>
                  <a:lnTo>
                    <a:pt x="71723" y="149162"/>
                  </a:lnTo>
                  <a:close/>
                  <a:moveTo>
                    <a:pt x="87249" y="118491"/>
                  </a:moveTo>
                  <a:cubicBezTo>
                    <a:pt x="87725" y="118491"/>
                    <a:pt x="87725" y="118015"/>
                    <a:pt x="87725" y="118015"/>
                  </a:cubicBezTo>
                  <a:lnTo>
                    <a:pt x="87725" y="117538"/>
                  </a:lnTo>
                  <a:cubicBezTo>
                    <a:pt x="87725" y="117062"/>
                    <a:pt x="87725" y="116586"/>
                    <a:pt x="86773" y="116586"/>
                  </a:cubicBezTo>
                  <a:cubicBezTo>
                    <a:pt x="86296" y="116586"/>
                    <a:pt x="85820" y="117062"/>
                    <a:pt x="85820" y="117538"/>
                  </a:cubicBezTo>
                  <a:cubicBezTo>
                    <a:pt x="86296" y="118491"/>
                    <a:pt x="86773" y="118491"/>
                    <a:pt x="87249" y="118491"/>
                  </a:cubicBezTo>
                  <a:close/>
                  <a:moveTo>
                    <a:pt x="90011" y="217742"/>
                  </a:moveTo>
                  <a:cubicBezTo>
                    <a:pt x="91345" y="216789"/>
                    <a:pt x="92297" y="216789"/>
                    <a:pt x="92773" y="215932"/>
                  </a:cubicBezTo>
                  <a:cubicBezTo>
                    <a:pt x="93250" y="215932"/>
                    <a:pt x="93250" y="215932"/>
                    <a:pt x="93250" y="215456"/>
                  </a:cubicBezTo>
                  <a:cubicBezTo>
                    <a:pt x="93250" y="214979"/>
                    <a:pt x="93250" y="214503"/>
                    <a:pt x="92773" y="214503"/>
                  </a:cubicBezTo>
                  <a:lnTo>
                    <a:pt x="91821" y="214503"/>
                  </a:lnTo>
                  <a:cubicBezTo>
                    <a:pt x="90868" y="214979"/>
                    <a:pt x="89535" y="215837"/>
                    <a:pt x="89059" y="217265"/>
                  </a:cubicBezTo>
                  <a:lnTo>
                    <a:pt x="89059" y="217742"/>
                  </a:lnTo>
                  <a:lnTo>
                    <a:pt x="90011" y="217742"/>
                  </a:lnTo>
                  <a:close/>
                  <a:moveTo>
                    <a:pt x="96869" y="209074"/>
                  </a:moveTo>
                  <a:lnTo>
                    <a:pt x="96393" y="209550"/>
                  </a:lnTo>
                  <a:cubicBezTo>
                    <a:pt x="96393" y="210026"/>
                    <a:pt x="96869" y="210026"/>
                    <a:pt x="97345" y="210026"/>
                  </a:cubicBezTo>
                  <a:lnTo>
                    <a:pt x="97822" y="209550"/>
                  </a:lnTo>
                  <a:cubicBezTo>
                    <a:pt x="97250" y="209074"/>
                    <a:pt x="97250" y="209074"/>
                    <a:pt x="96869" y="209074"/>
                  </a:cubicBezTo>
                  <a:close/>
                  <a:moveTo>
                    <a:pt x="106013" y="204502"/>
                  </a:moveTo>
                  <a:lnTo>
                    <a:pt x="105061" y="204502"/>
                  </a:lnTo>
                  <a:cubicBezTo>
                    <a:pt x="104584" y="204502"/>
                    <a:pt x="104108" y="204502"/>
                    <a:pt x="104108" y="204025"/>
                  </a:cubicBezTo>
                  <a:lnTo>
                    <a:pt x="105061" y="203073"/>
                  </a:lnTo>
                  <a:cubicBezTo>
                    <a:pt x="105537" y="203073"/>
                    <a:pt x="106870" y="201740"/>
                    <a:pt x="107347" y="201740"/>
                  </a:cubicBezTo>
                  <a:lnTo>
                    <a:pt x="107823" y="201740"/>
                  </a:lnTo>
                  <a:lnTo>
                    <a:pt x="107823" y="202216"/>
                  </a:lnTo>
                  <a:cubicBezTo>
                    <a:pt x="107347" y="203549"/>
                    <a:pt x="106870" y="204025"/>
                    <a:pt x="106013" y="204502"/>
                  </a:cubicBezTo>
                  <a:close/>
                  <a:moveTo>
                    <a:pt x="113728" y="193072"/>
                  </a:moveTo>
                  <a:lnTo>
                    <a:pt x="114681" y="193072"/>
                  </a:lnTo>
                  <a:lnTo>
                    <a:pt x="114681" y="192596"/>
                  </a:lnTo>
                  <a:cubicBezTo>
                    <a:pt x="114205" y="192119"/>
                    <a:pt x="113728" y="191643"/>
                    <a:pt x="113347" y="191643"/>
                  </a:cubicBezTo>
                  <a:lnTo>
                    <a:pt x="112395" y="192596"/>
                  </a:lnTo>
                  <a:cubicBezTo>
                    <a:pt x="112871" y="193072"/>
                    <a:pt x="113252" y="193072"/>
                    <a:pt x="113728" y="193072"/>
                  </a:cubicBezTo>
                  <a:close/>
                  <a:moveTo>
                    <a:pt x="124301" y="182975"/>
                  </a:moveTo>
                  <a:lnTo>
                    <a:pt x="124301" y="182023"/>
                  </a:lnTo>
                  <a:cubicBezTo>
                    <a:pt x="122968" y="182023"/>
                    <a:pt x="121539" y="182023"/>
                    <a:pt x="121063" y="182975"/>
                  </a:cubicBezTo>
                  <a:cubicBezTo>
                    <a:pt x="120587" y="183452"/>
                    <a:pt x="122015" y="184309"/>
                    <a:pt x="122396" y="184309"/>
                  </a:cubicBezTo>
                  <a:cubicBezTo>
                    <a:pt x="123349" y="184404"/>
                    <a:pt x="123349" y="183928"/>
                    <a:pt x="124301" y="182975"/>
                  </a:cubicBezTo>
                  <a:close/>
                  <a:moveTo>
                    <a:pt x="126968" y="328422"/>
                  </a:moveTo>
                  <a:lnTo>
                    <a:pt x="126968" y="328898"/>
                  </a:lnTo>
                  <a:cubicBezTo>
                    <a:pt x="126968" y="328898"/>
                    <a:pt x="127444" y="328898"/>
                    <a:pt x="128302" y="327946"/>
                  </a:cubicBezTo>
                  <a:cubicBezTo>
                    <a:pt x="127825" y="327946"/>
                    <a:pt x="126968" y="327469"/>
                    <a:pt x="126492" y="327469"/>
                  </a:cubicBezTo>
                  <a:cubicBezTo>
                    <a:pt x="126587" y="327469"/>
                    <a:pt x="126968" y="327946"/>
                    <a:pt x="126968" y="328422"/>
                  </a:cubicBezTo>
                  <a:close/>
                  <a:moveTo>
                    <a:pt x="153543" y="338900"/>
                  </a:moveTo>
                  <a:cubicBezTo>
                    <a:pt x="153543" y="338900"/>
                    <a:pt x="154496" y="338423"/>
                    <a:pt x="155353" y="338423"/>
                  </a:cubicBezTo>
                  <a:cubicBezTo>
                    <a:pt x="156686" y="338423"/>
                    <a:pt x="157163" y="339757"/>
                    <a:pt x="158591" y="340233"/>
                  </a:cubicBezTo>
                  <a:lnTo>
                    <a:pt x="154972" y="340233"/>
                  </a:lnTo>
                  <a:cubicBezTo>
                    <a:pt x="153543" y="340328"/>
                    <a:pt x="153543" y="339852"/>
                    <a:pt x="153543" y="338900"/>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10" name="Freeform: Shape 20">
              <a:extLst>
                <a:ext uri="{FF2B5EF4-FFF2-40B4-BE49-F238E27FC236}">
                  <a16:creationId xmlns:a16="http://schemas.microsoft.com/office/drawing/2014/main" id="{58F1F74C-D6D1-C71C-5A6E-AF67C5BDAA9C}"/>
                </a:ext>
              </a:extLst>
            </p:cNvPr>
            <p:cNvSpPr/>
            <p:nvPr/>
          </p:nvSpPr>
          <p:spPr>
            <a:xfrm>
              <a:off x="4588288" y="2035111"/>
              <a:ext cx="190500" cy="200025"/>
            </a:xfrm>
            <a:custGeom>
              <a:avLst/>
              <a:gdLst>
                <a:gd name="connsiteX0" fmla="*/ 73819 w 190500"/>
                <a:gd name="connsiteY0" fmla="*/ 192405 h 200025"/>
                <a:gd name="connsiteX1" fmla="*/ 72866 w 190500"/>
                <a:gd name="connsiteY1" fmla="*/ 191929 h 200025"/>
                <a:gd name="connsiteX2" fmla="*/ 72866 w 190500"/>
                <a:gd name="connsiteY2" fmla="*/ 192405 h 200025"/>
                <a:gd name="connsiteX3" fmla="*/ 73819 w 190500"/>
                <a:gd name="connsiteY3" fmla="*/ 193358 h 200025"/>
                <a:gd name="connsiteX4" fmla="*/ 74771 w 190500"/>
                <a:gd name="connsiteY4" fmla="*/ 194691 h 200025"/>
                <a:gd name="connsiteX5" fmla="*/ 74771 w 190500"/>
                <a:gd name="connsiteY5" fmla="*/ 195644 h 200025"/>
                <a:gd name="connsiteX6" fmla="*/ 71533 w 190500"/>
                <a:gd name="connsiteY6" fmla="*/ 196596 h 200025"/>
                <a:gd name="connsiteX7" fmla="*/ 71056 w 190500"/>
                <a:gd name="connsiteY7" fmla="*/ 196596 h 200025"/>
                <a:gd name="connsiteX8" fmla="*/ 69247 w 190500"/>
                <a:gd name="connsiteY8" fmla="*/ 197549 h 200025"/>
                <a:gd name="connsiteX9" fmla="*/ 67437 w 190500"/>
                <a:gd name="connsiteY9" fmla="*/ 198025 h 200025"/>
                <a:gd name="connsiteX10" fmla="*/ 66485 w 190500"/>
                <a:gd name="connsiteY10" fmla="*/ 198025 h 200025"/>
                <a:gd name="connsiteX11" fmla="*/ 64675 w 190500"/>
                <a:gd name="connsiteY11" fmla="*/ 196691 h 200025"/>
                <a:gd name="connsiteX12" fmla="*/ 63722 w 190500"/>
                <a:gd name="connsiteY12" fmla="*/ 197168 h 200025"/>
                <a:gd name="connsiteX13" fmla="*/ 63722 w 190500"/>
                <a:gd name="connsiteY13" fmla="*/ 197644 h 200025"/>
                <a:gd name="connsiteX14" fmla="*/ 65056 w 190500"/>
                <a:gd name="connsiteY14" fmla="*/ 198977 h 200025"/>
                <a:gd name="connsiteX15" fmla="*/ 65056 w 190500"/>
                <a:gd name="connsiteY15" fmla="*/ 200787 h 200025"/>
                <a:gd name="connsiteX16" fmla="*/ 64579 w 190500"/>
                <a:gd name="connsiteY16" fmla="*/ 201263 h 200025"/>
                <a:gd name="connsiteX17" fmla="*/ 65913 w 190500"/>
                <a:gd name="connsiteY17" fmla="*/ 201263 h 200025"/>
                <a:gd name="connsiteX18" fmla="*/ 67723 w 190500"/>
                <a:gd name="connsiteY18" fmla="*/ 199930 h 200025"/>
                <a:gd name="connsiteX19" fmla="*/ 69056 w 190500"/>
                <a:gd name="connsiteY19" fmla="*/ 200406 h 200025"/>
                <a:gd name="connsiteX20" fmla="*/ 68580 w 190500"/>
                <a:gd name="connsiteY20" fmla="*/ 201359 h 200025"/>
                <a:gd name="connsiteX21" fmla="*/ 64008 w 190500"/>
                <a:gd name="connsiteY21" fmla="*/ 204597 h 200025"/>
                <a:gd name="connsiteX22" fmla="*/ 62198 w 190500"/>
                <a:gd name="connsiteY22" fmla="*/ 205550 h 200025"/>
                <a:gd name="connsiteX23" fmla="*/ 61246 w 190500"/>
                <a:gd name="connsiteY23" fmla="*/ 206502 h 200025"/>
                <a:gd name="connsiteX24" fmla="*/ 59436 w 190500"/>
                <a:gd name="connsiteY24" fmla="*/ 206978 h 200025"/>
                <a:gd name="connsiteX25" fmla="*/ 56198 w 190500"/>
                <a:gd name="connsiteY25" fmla="*/ 206978 h 200025"/>
                <a:gd name="connsiteX26" fmla="*/ 54864 w 190500"/>
                <a:gd name="connsiteY26" fmla="*/ 206502 h 200025"/>
                <a:gd name="connsiteX27" fmla="*/ 52578 w 190500"/>
                <a:gd name="connsiteY27" fmla="*/ 206502 h 200025"/>
                <a:gd name="connsiteX28" fmla="*/ 51625 w 190500"/>
                <a:gd name="connsiteY28" fmla="*/ 206978 h 200025"/>
                <a:gd name="connsiteX29" fmla="*/ 51340 w 190500"/>
                <a:gd name="connsiteY29" fmla="*/ 206978 h 200025"/>
                <a:gd name="connsiteX30" fmla="*/ 49054 w 190500"/>
                <a:gd name="connsiteY30" fmla="*/ 206026 h 200025"/>
                <a:gd name="connsiteX31" fmla="*/ 45434 w 190500"/>
                <a:gd name="connsiteY31" fmla="*/ 204692 h 200025"/>
                <a:gd name="connsiteX32" fmla="*/ 42196 w 190500"/>
                <a:gd name="connsiteY32" fmla="*/ 204692 h 200025"/>
                <a:gd name="connsiteX33" fmla="*/ 41243 w 190500"/>
                <a:gd name="connsiteY33" fmla="*/ 204216 h 200025"/>
                <a:gd name="connsiteX34" fmla="*/ 40291 w 190500"/>
                <a:gd name="connsiteY34" fmla="*/ 203740 h 200025"/>
                <a:gd name="connsiteX35" fmla="*/ 39815 w 190500"/>
                <a:gd name="connsiteY35" fmla="*/ 204216 h 200025"/>
                <a:gd name="connsiteX36" fmla="*/ 37529 w 190500"/>
                <a:gd name="connsiteY36" fmla="*/ 205550 h 200025"/>
                <a:gd name="connsiteX37" fmla="*/ 31623 w 190500"/>
                <a:gd name="connsiteY37" fmla="*/ 205550 h 200025"/>
                <a:gd name="connsiteX38" fmla="*/ 29813 w 190500"/>
                <a:gd name="connsiteY38" fmla="*/ 206502 h 200025"/>
                <a:gd name="connsiteX39" fmla="*/ 23908 w 190500"/>
                <a:gd name="connsiteY39" fmla="*/ 206502 h 200025"/>
                <a:gd name="connsiteX40" fmla="*/ 22098 w 190500"/>
                <a:gd name="connsiteY40" fmla="*/ 206026 h 200025"/>
                <a:gd name="connsiteX41" fmla="*/ 20765 w 190500"/>
                <a:gd name="connsiteY41" fmla="*/ 205073 h 200025"/>
                <a:gd name="connsiteX42" fmla="*/ 18955 w 190500"/>
                <a:gd name="connsiteY42" fmla="*/ 204121 h 200025"/>
                <a:gd name="connsiteX43" fmla="*/ 16193 w 190500"/>
                <a:gd name="connsiteY43" fmla="*/ 201359 h 200025"/>
                <a:gd name="connsiteX44" fmla="*/ 14383 w 190500"/>
                <a:gd name="connsiteY44" fmla="*/ 198596 h 200025"/>
                <a:gd name="connsiteX45" fmla="*/ 13906 w 190500"/>
                <a:gd name="connsiteY45" fmla="*/ 198596 h 200025"/>
                <a:gd name="connsiteX46" fmla="*/ 11621 w 190500"/>
                <a:gd name="connsiteY46" fmla="*/ 197644 h 200025"/>
                <a:gd name="connsiteX47" fmla="*/ 10668 w 190500"/>
                <a:gd name="connsiteY47" fmla="*/ 195358 h 200025"/>
                <a:gd name="connsiteX48" fmla="*/ 8382 w 190500"/>
                <a:gd name="connsiteY48" fmla="*/ 193548 h 200025"/>
                <a:gd name="connsiteX49" fmla="*/ 5144 w 190500"/>
                <a:gd name="connsiteY49" fmla="*/ 188500 h 200025"/>
                <a:gd name="connsiteX50" fmla="*/ 5144 w 190500"/>
                <a:gd name="connsiteY50" fmla="*/ 187166 h 200025"/>
                <a:gd name="connsiteX51" fmla="*/ 4667 w 190500"/>
                <a:gd name="connsiteY51" fmla="*/ 186214 h 200025"/>
                <a:gd name="connsiteX52" fmla="*/ 3715 w 190500"/>
                <a:gd name="connsiteY52" fmla="*/ 184880 h 200025"/>
                <a:gd name="connsiteX53" fmla="*/ 3715 w 190500"/>
                <a:gd name="connsiteY53" fmla="*/ 183928 h 200025"/>
                <a:gd name="connsiteX54" fmla="*/ 3239 w 190500"/>
                <a:gd name="connsiteY54" fmla="*/ 182594 h 200025"/>
                <a:gd name="connsiteX55" fmla="*/ 3239 w 190500"/>
                <a:gd name="connsiteY55" fmla="*/ 180785 h 200025"/>
                <a:gd name="connsiteX56" fmla="*/ 2286 w 190500"/>
                <a:gd name="connsiteY56" fmla="*/ 179832 h 200025"/>
                <a:gd name="connsiteX57" fmla="*/ 2286 w 190500"/>
                <a:gd name="connsiteY57" fmla="*/ 178879 h 200025"/>
                <a:gd name="connsiteX58" fmla="*/ 1333 w 190500"/>
                <a:gd name="connsiteY58" fmla="*/ 176117 h 200025"/>
                <a:gd name="connsiteX59" fmla="*/ 1333 w 190500"/>
                <a:gd name="connsiteY59" fmla="*/ 174308 h 200025"/>
                <a:gd name="connsiteX60" fmla="*/ 0 w 190500"/>
                <a:gd name="connsiteY60" fmla="*/ 160115 h 200025"/>
                <a:gd name="connsiteX61" fmla="*/ 476 w 190500"/>
                <a:gd name="connsiteY61" fmla="*/ 157353 h 200025"/>
                <a:gd name="connsiteX62" fmla="*/ 952 w 190500"/>
                <a:gd name="connsiteY62" fmla="*/ 156401 h 200025"/>
                <a:gd name="connsiteX63" fmla="*/ 476 w 190500"/>
                <a:gd name="connsiteY63" fmla="*/ 154115 h 200025"/>
                <a:gd name="connsiteX64" fmla="*/ 476 w 190500"/>
                <a:gd name="connsiteY64" fmla="*/ 148590 h 200025"/>
                <a:gd name="connsiteX65" fmla="*/ 1429 w 190500"/>
                <a:gd name="connsiteY65" fmla="*/ 146304 h 200025"/>
                <a:gd name="connsiteX66" fmla="*/ 476 w 190500"/>
                <a:gd name="connsiteY66" fmla="*/ 144494 h 200025"/>
                <a:gd name="connsiteX67" fmla="*/ 2762 w 190500"/>
                <a:gd name="connsiteY67" fmla="*/ 141256 h 200025"/>
                <a:gd name="connsiteX68" fmla="*/ 2762 w 190500"/>
                <a:gd name="connsiteY68" fmla="*/ 138970 h 200025"/>
                <a:gd name="connsiteX69" fmla="*/ 3239 w 190500"/>
                <a:gd name="connsiteY69" fmla="*/ 137160 h 200025"/>
                <a:gd name="connsiteX70" fmla="*/ 2762 w 190500"/>
                <a:gd name="connsiteY70" fmla="*/ 136208 h 200025"/>
                <a:gd name="connsiteX71" fmla="*/ 3239 w 190500"/>
                <a:gd name="connsiteY71" fmla="*/ 134874 h 200025"/>
                <a:gd name="connsiteX72" fmla="*/ 4572 w 190500"/>
                <a:gd name="connsiteY72" fmla="*/ 134874 h 200025"/>
                <a:gd name="connsiteX73" fmla="*/ 5048 w 190500"/>
                <a:gd name="connsiteY73" fmla="*/ 135826 h 200025"/>
                <a:gd name="connsiteX74" fmla="*/ 5048 w 190500"/>
                <a:gd name="connsiteY74" fmla="*/ 136303 h 200025"/>
                <a:gd name="connsiteX75" fmla="*/ 4572 w 190500"/>
                <a:gd name="connsiteY75" fmla="*/ 136779 h 200025"/>
                <a:gd name="connsiteX76" fmla="*/ 5048 w 190500"/>
                <a:gd name="connsiteY76" fmla="*/ 137255 h 200025"/>
                <a:gd name="connsiteX77" fmla="*/ 5525 w 190500"/>
                <a:gd name="connsiteY77" fmla="*/ 137255 h 200025"/>
                <a:gd name="connsiteX78" fmla="*/ 6001 w 190500"/>
                <a:gd name="connsiteY78" fmla="*/ 136779 h 200025"/>
                <a:gd name="connsiteX79" fmla="*/ 5525 w 190500"/>
                <a:gd name="connsiteY79" fmla="*/ 135446 h 200025"/>
                <a:gd name="connsiteX80" fmla="*/ 6477 w 190500"/>
                <a:gd name="connsiteY80" fmla="*/ 134112 h 200025"/>
                <a:gd name="connsiteX81" fmla="*/ 7429 w 190500"/>
                <a:gd name="connsiteY81" fmla="*/ 134112 h 200025"/>
                <a:gd name="connsiteX82" fmla="*/ 7906 w 190500"/>
                <a:gd name="connsiteY82" fmla="*/ 133636 h 200025"/>
                <a:gd name="connsiteX83" fmla="*/ 8382 w 190500"/>
                <a:gd name="connsiteY83" fmla="*/ 132683 h 200025"/>
                <a:gd name="connsiteX84" fmla="*/ 8858 w 190500"/>
                <a:gd name="connsiteY84" fmla="*/ 129445 h 200025"/>
                <a:gd name="connsiteX85" fmla="*/ 7906 w 190500"/>
                <a:gd name="connsiteY85" fmla="*/ 128492 h 200025"/>
                <a:gd name="connsiteX86" fmla="*/ 5620 w 190500"/>
                <a:gd name="connsiteY86" fmla="*/ 130778 h 200025"/>
                <a:gd name="connsiteX87" fmla="*/ 6096 w 190500"/>
                <a:gd name="connsiteY87" fmla="*/ 131254 h 200025"/>
                <a:gd name="connsiteX88" fmla="*/ 7048 w 190500"/>
                <a:gd name="connsiteY88" fmla="*/ 132207 h 200025"/>
                <a:gd name="connsiteX89" fmla="*/ 5715 w 190500"/>
                <a:gd name="connsiteY89" fmla="*/ 132683 h 200025"/>
                <a:gd name="connsiteX90" fmla="*/ 4381 w 190500"/>
                <a:gd name="connsiteY90" fmla="*/ 131731 h 200025"/>
                <a:gd name="connsiteX91" fmla="*/ 4381 w 190500"/>
                <a:gd name="connsiteY91" fmla="*/ 131254 h 200025"/>
                <a:gd name="connsiteX92" fmla="*/ 4858 w 190500"/>
                <a:gd name="connsiteY92" fmla="*/ 130302 h 200025"/>
                <a:gd name="connsiteX93" fmla="*/ 5334 w 190500"/>
                <a:gd name="connsiteY93" fmla="*/ 129826 h 200025"/>
                <a:gd name="connsiteX94" fmla="*/ 4381 w 190500"/>
                <a:gd name="connsiteY94" fmla="*/ 127540 h 200025"/>
                <a:gd name="connsiteX95" fmla="*/ 4858 w 190500"/>
                <a:gd name="connsiteY95" fmla="*/ 125254 h 200025"/>
                <a:gd name="connsiteX96" fmla="*/ 4858 w 190500"/>
                <a:gd name="connsiteY96" fmla="*/ 124777 h 200025"/>
                <a:gd name="connsiteX97" fmla="*/ 5334 w 190500"/>
                <a:gd name="connsiteY97" fmla="*/ 123825 h 200025"/>
                <a:gd name="connsiteX98" fmla="*/ 5334 w 190500"/>
                <a:gd name="connsiteY98" fmla="*/ 123349 h 200025"/>
                <a:gd name="connsiteX99" fmla="*/ 6668 w 190500"/>
                <a:gd name="connsiteY99" fmla="*/ 121063 h 200025"/>
                <a:gd name="connsiteX100" fmla="*/ 5715 w 190500"/>
                <a:gd name="connsiteY100" fmla="*/ 118301 h 200025"/>
                <a:gd name="connsiteX101" fmla="*/ 6191 w 190500"/>
                <a:gd name="connsiteY101" fmla="*/ 117348 h 200025"/>
                <a:gd name="connsiteX102" fmla="*/ 8001 w 190500"/>
                <a:gd name="connsiteY102" fmla="*/ 115538 h 200025"/>
                <a:gd name="connsiteX103" fmla="*/ 7525 w 190500"/>
                <a:gd name="connsiteY103" fmla="*/ 114205 h 200025"/>
                <a:gd name="connsiteX104" fmla="*/ 7048 w 190500"/>
                <a:gd name="connsiteY104" fmla="*/ 113252 h 200025"/>
                <a:gd name="connsiteX105" fmla="*/ 7525 w 190500"/>
                <a:gd name="connsiteY105" fmla="*/ 112776 h 200025"/>
                <a:gd name="connsiteX106" fmla="*/ 9811 w 190500"/>
                <a:gd name="connsiteY106" fmla="*/ 111443 h 200025"/>
                <a:gd name="connsiteX107" fmla="*/ 10287 w 190500"/>
                <a:gd name="connsiteY107" fmla="*/ 111443 h 200025"/>
                <a:gd name="connsiteX108" fmla="*/ 11240 w 190500"/>
                <a:gd name="connsiteY108" fmla="*/ 110966 h 200025"/>
                <a:gd name="connsiteX109" fmla="*/ 11240 w 190500"/>
                <a:gd name="connsiteY109" fmla="*/ 109156 h 200025"/>
                <a:gd name="connsiteX110" fmla="*/ 10763 w 190500"/>
                <a:gd name="connsiteY110" fmla="*/ 108680 h 200025"/>
                <a:gd name="connsiteX111" fmla="*/ 10763 w 190500"/>
                <a:gd name="connsiteY111" fmla="*/ 104108 h 200025"/>
                <a:gd name="connsiteX112" fmla="*/ 11240 w 190500"/>
                <a:gd name="connsiteY112" fmla="*/ 102775 h 200025"/>
                <a:gd name="connsiteX113" fmla="*/ 11716 w 190500"/>
                <a:gd name="connsiteY113" fmla="*/ 102299 h 200025"/>
                <a:gd name="connsiteX114" fmla="*/ 11240 w 190500"/>
                <a:gd name="connsiteY114" fmla="*/ 100489 h 200025"/>
                <a:gd name="connsiteX115" fmla="*/ 12573 w 190500"/>
                <a:gd name="connsiteY115" fmla="*/ 98679 h 200025"/>
                <a:gd name="connsiteX116" fmla="*/ 14859 w 190500"/>
                <a:gd name="connsiteY116" fmla="*/ 94107 h 200025"/>
                <a:gd name="connsiteX117" fmla="*/ 14383 w 190500"/>
                <a:gd name="connsiteY117" fmla="*/ 93154 h 200025"/>
                <a:gd name="connsiteX118" fmla="*/ 14383 w 190500"/>
                <a:gd name="connsiteY118" fmla="*/ 91821 h 200025"/>
                <a:gd name="connsiteX119" fmla="*/ 14859 w 190500"/>
                <a:gd name="connsiteY119" fmla="*/ 90488 h 200025"/>
                <a:gd name="connsiteX120" fmla="*/ 16193 w 190500"/>
                <a:gd name="connsiteY120" fmla="*/ 89154 h 200025"/>
                <a:gd name="connsiteX121" fmla="*/ 16193 w 190500"/>
                <a:gd name="connsiteY121" fmla="*/ 86392 h 200025"/>
                <a:gd name="connsiteX122" fmla="*/ 16669 w 190500"/>
                <a:gd name="connsiteY122" fmla="*/ 85439 h 200025"/>
                <a:gd name="connsiteX123" fmla="*/ 16193 w 190500"/>
                <a:gd name="connsiteY123" fmla="*/ 84106 h 200025"/>
                <a:gd name="connsiteX124" fmla="*/ 16669 w 190500"/>
                <a:gd name="connsiteY124" fmla="*/ 82772 h 200025"/>
                <a:gd name="connsiteX125" fmla="*/ 19431 w 190500"/>
                <a:gd name="connsiteY125" fmla="*/ 80486 h 200025"/>
                <a:gd name="connsiteX126" fmla="*/ 19431 w 190500"/>
                <a:gd name="connsiteY126" fmla="*/ 79534 h 200025"/>
                <a:gd name="connsiteX127" fmla="*/ 20383 w 190500"/>
                <a:gd name="connsiteY127" fmla="*/ 76772 h 200025"/>
                <a:gd name="connsiteX128" fmla="*/ 20383 w 190500"/>
                <a:gd name="connsiteY128" fmla="*/ 75819 h 200025"/>
                <a:gd name="connsiteX129" fmla="*/ 20860 w 190500"/>
                <a:gd name="connsiteY129" fmla="*/ 75343 h 200025"/>
                <a:gd name="connsiteX130" fmla="*/ 20860 w 190500"/>
                <a:gd name="connsiteY130" fmla="*/ 73057 h 200025"/>
                <a:gd name="connsiteX131" fmla="*/ 22669 w 190500"/>
                <a:gd name="connsiteY131" fmla="*/ 70771 h 200025"/>
                <a:gd name="connsiteX132" fmla="*/ 23146 w 190500"/>
                <a:gd name="connsiteY132" fmla="*/ 68485 h 200025"/>
                <a:gd name="connsiteX133" fmla="*/ 24098 w 190500"/>
                <a:gd name="connsiteY133" fmla="*/ 66675 h 200025"/>
                <a:gd name="connsiteX134" fmla="*/ 23622 w 190500"/>
                <a:gd name="connsiteY134" fmla="*/ 65723 h 200025"/>
                <a:gd name="connsiteX135" fmla="*/ 24575 w 190500"/>
                <a:gd name="connsiteY135" fmla="*/ 64389 h 200025"/>
                <a:gd name="connsiteX136" fmla="*/ 25908 w 190500"/>
                <a:gd name="connsiteY136" fmla="*/ 63056 h 200025"/>
                <a:gd name="connsiteX137" fmla="*/ 25908 w 190500"/>
                <a:gd name="connsiteY137" fmla="*/ 61246 h 200025"/>
                <a:gd name="connsiteX138" fmla="*/ 26860 w 190500"/>
                <a:gd name="connsiteY138" fmla="*/ 59912 h 200025"/>
                <a:gd name="connsiteX139" fmla="*/ 28194 w 190500"/>
                <a:gd name="connsiteY139" fmla="*/ 58103 h 200025"/>
                <a:gd name="connsiteX140" fmla="*/ 27718 w 190500"/>
                <a:gd name="connsiteY140" fmla="*/ 57626 h 200025"/>
                <a:gd name="connsiteX141" fmla="*/ 28670 w 190500"/>
                <a:gd name="connsiteY141" fmla="*/ 55817 h 200025"/>
                <a:gd name="connsiteX142" fmla="*/ 29623 w 190500"/>
                <a:gd name="connsiteY142" fmla="*/ 54007 h 200025"/>
                <a:gd name="connsiteX143" fmla="*/ 30956 w 190500"/>
                <a:gd name="connsiteY143" fmla="*/ 52673 h 200025"/>
                <a:gd name="connsiteX144" fmla="*/ 32290 w 190500"/>
                <a:gd name="connsiteY144" fmla="*/ 50864 h 200025"/>
                <a:gd name="connsiteX145" fmla="*/ 33242 w 190500"/>
                <a:gd name="connsiteY145" fmla="*/ 49530 h 200025"/>
                <a:gd name="connsiteX146" fmla="*/ 32766 w 190500"/>
                <a:gd name="connsiteY146" fmla="*/ 48578 h 200025"/>
                <a:gd name="connsiteX147" fmla="*/ 34100 w 190500"/>
                <a:gd name="connsiteY147" fmla="*/ 46292 h 200025"/>
                <a:gd name="connsiteX148" fmla="*/ 35052 w 190500"/>
                <a:gd name="connsiteY148" fmla="*/ 44482 h 200025"/>
                <a:gd name="connsiteX149" fmla="*/ 36385 w 190500"/>
                <a:gd name="connsiteY149" fmla="*/ 42196 h 200025"/>
                <a:gd name="connsiteX150" fmla="*/ 37719 w 190500"/>
                <a:gd name="connsiteY150" fmla="*/ 40386 h 200025"/>
                <a:gd name="connsiteX151" fmla="*/ 37719 w 190500"/>
                <a:gd name="connsiteY151" fmla="*/ 39910 h 200025"/>
                <a:gd name="connsiteX152" fmla="*/ 38671 w 190500"/>
                <a:gd name="connsiteY152" fmla="*/ 38957 h 200025"/>
                <a:gd name="connsiteX153" fmla="*/ 40005 w 190500"/>
                <a:gd name="connsiteY153" fmla="*/ 38481 h 200025"/>
                <a:gd name="connsiteX154" fmla="*/ 40958 w 190500"/>
                <a:gd name="connsiteY154" fmla="*/ 37147 h 200025"/>
                <a:gd name="connsiteX155" fmla="*/ 44577 w 190500"/>
                <a:gd name="connsiteY155" fmla="*/ 33052 h 200025"/>
                <a:gd name="connsiteX156" fmla="*/ 46863 w 190500"/>
                <a:gd name="connsiteY156" fmla="*/ 29432 h 200025"/>
                <a:gd name="connsiteX157" fmla="*/ 50102 w 190500"/>
                <a:gd name="connsiteY157" fmla="*/ 26670 h 200025"/>
                <a:gd name="connsiteX158" fmla="*/ 51435 w 190500"/>
                <a:gd name="connsiteY158" fmla="*/ 25718 h 200025"/>
                <a:gd name="connsiteX159" fmla="*/ 53721 w 190500"/>
                <a:gd name="connsiteY159" fmla="*/ 23432 h 200025"/>
                <a:gd name="connsiteX160" fmla="*/ 57817 w 190500"/>
                <a:gd name="connsiteY160" fmla="*/ 23432 h 200025"/>
                <a:gd name="connsiteX161" fmla="*/ 58769 w 190500"/>
                <a:gd name="connsiteY161" fmla="*/ 24765 h 200025"/>
                <a:gd name="connsiteX162" fmla="*/ 60103 w 190500"/>
                <a:gd name="connsiteY162" fmla="*/ 24765 h 200025"/>
                <a:gd name="connsiteX163" fmla="*/ 61913 w 190500"/>
                <a:gd name="connsiteY163" fmla="*/ 23432 h 200025"/>
                <a:gd name="connsiteX164" fmla="*/ 64198 w 190500"/>
                <a:gd name="connsiteY164" fmla="*/ 24765 h 200025"/>
                <a:gd name="connsiteX165" fmla="*/ 65151 w 190500"/>
                <a:gd name="connsiteY165" fmla="*/ 25241 h 200025"/>
                <a:gd name="connsiteX166" fmla="*/ 68390 w 190500"/>
                <a:gd name="connsiteY166" fmla="*/ 27051 h 200025"/>
                <a:gd name="connsiteX167" fmla="*/ 69723 w 190500"/>
                <a:gd name="connsiteY167" fmla="*/ 28384 h 200025"/>
                <a:gd name="connsiteX168" fmla="*/ 70199 w 190500"/>
                <a:gd name="connsiteY168" fmla="*/ 28384 h 200025"/>
                <a:gd name="connsiteX169" fmla="*/ 70199 w 190500"/>
                <a:gd name="connsiteY169" fmla="*/ 27051 h 200025"/>
                <a:gd name="connsiteX170" fmla="*/ 69723 w 190500"/>
                <a:gd name="connsiteY170" fmla="*/ 26098 h 200025"/>
                <a:gd name="connsiteX171" fmla="*/ 69723 w 190500"/>
                <a:gd name="connsiteY171" fmla="*/ 25146 h 200025"/>
                <a:gd name="connsiteX172" fmla="*/ 71533 w 190500"/>
                <a:gd name="connsiteY172" fmla="*/ 25146 h 200025"/>
                <a:gd name="connsiteX173" fmla="*/ 70580 w 190500"/>
                <a:gd name="connsiteY173" fmla="*/ 22860 h 200025"/>
                <a:gd name="connsiteX174" fmla="*/ 68771 w 190500"/>
                <a:gd name="connsiteY174" fmla="*/ 20574 h 200025"/>
                <a:gd name="connsiteX175" fmla="*/ 68294 w 190500"/>
                <a:gd name="connsiteY175" fmla="*/ 20098 h 200025"/>
                <a:gd name="connsiteX176" fmla="*/ 67342 w 190500"/>
                <a:gd name="connsiteY176" fmla="*/ 16478 h 200025"/>
                <a:gd name="connsiteX177" fmla="*/ 66866 w 190500"/>
                <a:gd name="connsiteY177" fmla="*/ 15526 h 200025"/>
                <a:gd name="connsiteX178" fmla="*/ 67342 w 190500"/>
                <a:gd name="connsiteY178" fmla="*/ 14573 h 200025"/>
                <a:gd name="connsiteX179" fmla="*/ 67342 w 190500"/>
                <a:gd name="connsiteY179" fmla="*/ 14097 h 200025"/>
                <a:gd name="connsiteX180" fmla="*/ 68294 w 190500"/>
                <a:gd name="connsiteY180" fmla="*/ 12764 h 200025"/>
                <a:gd name="connsiteX181" fmla="*/ 71914 w 190500"/>
                <a:gd name="connsiteY181" fmla="*/ 10478 h 200025"/>
                <a:gd name="connsiteX182" fmla="*/ 75152 w 190500"/>
                <a:gd name="connsiteY182" fmla="*/ 6858 h 200025"/>
                <a:gd name="connsiteX183" fmla="*/ 76486 w 190500"/>
                <a:gd name="connsiteY183" fmla="*/ 5524 h 200025"/>
                <a:gd name="connsiteX184" fmla="*/ 77438 w 190500"/>
                <a:gd name="connsiteY184" fmla="*/ 4191 h 200025"/>
                <a:gd name="connsiteX185" fmla="*/ 80200 w 190500"/>
                <a:gd name="connsiteY185" fmla="*/ 2381 h 200025"/>
                <a:gd name="connsiteX186" fmla="*/ 82010 w 190500"/>
                <a:gd name="connsiteY186" fmla="*/ 1429 h 200025"/>
                <a:gd name="connsiteX187" fmla="*/ 83820 w 190500"/>
                <a:gd name="connsiteY187" fmla="*/ 1429 h 200025"/>
                <a:gd name="connsiteX188" fmla="*/ 85630 w 190500"/>
                <a:gd name="connsiteY188" fmla="*/ 476 h 200025"/>
                <a:gd name="connsiteX189" fmla="*/ 89249 w 190500"/>
                <a:gd name="connsiteY189" fmla="*/ 476 h 200025"/>
                <a:gd name="connsiteX190" fmla="*/ 91059 w 190500"/>
                <a:gd name="connsiteY190" fmla="*/ 0 h 200025"/>
                <a:gd name="connsiteX191" fmla="*/ 92393 w 190500"/>
                <a:gd name="connsiteY191" fmla="*/ 0 h 200025"/>
                <a:gd name="connsiteX192" fmla="*/ 96012 w 190500"/>
                <a:gd name="connsiteY192" fmla="*/ 1333 h 200025"/>
                <a:gd name="connsiteX193" fmla="*/ 97822 w 190500"/>
                <a:gd name="connsiteY193" fmla="*/ 3143 h 200025"/>
                <a:gd name="connsiteX194" fmla="*/ 97822 w 190500"/>
                <a:gd name="connsiteY194" fmla="*/ 3620 h 200025"/>
                <a:gd name="connsiteX195" fmla="*/ 98774 w 190500"/>
                <a:gd name="connsiteY195" fmla="*/ 4096 h 200025"/>
                <a:gd name="connsiteX196" fmla="*/ 102394 w 190500"/>
                <a:gd name="connsiteY196" fmla="*/ 5906 h 200025"/>
                <a:gd name="connsiteX197" fmla="*/ 105156 w 190500"/>
                <a:gd name="connsiteY197" fmla="*/ 7715 h 200025"/>
                <a:gd name="connsiteX198" fmla="*/ 107918 w 190500"/>
                <a:gd name="connsiteY198" fmla="*/ 10001 h 200025"/>
                <a:gd name="connsiteX199" fmla="*/ 108871 w 190500"/>
                <a:gd name="connsiteY199" fmla="*/ 12764 h 200025"/>
                <a:gd name="connsiteX200" fmla="*/ 108394 w 190500"/>
                <a:gd name="connsiteY200" fmla="*/ 14097 h 200025"/>
                <a:gd name="connsiteX201" fmla="*/ 108871 w 190500"/>
                <a:gd name="connsiteY201" fmla="*/ 15049 h 200025"/>
                <a:gd name="connsiteX202" fmla="*/ 107918 w 190500"/>
                <a:gd name="connsiteY202" fmla="*/ 15526 h 200025"/>
                <a:gd name="connsiteX203" fmla="*/ 107918 w 190500"/>
                <a:gd name="connsiteY203" fmla="*/ 17335 h 200025"/>
                <a:gd name="connsiteX204" fmla="*/ 108394 w 190500"/>
                <a:gd name="connsiteY204" fmla="*/ 17812 h 200025"/>
                <a:gd name="connsiteX205" fmla="*/ 110204 w 190500"/>
                <a:gd name="connsiteY205" fmla="*/ 17812 h 200025"/>
                <a:gd name="connsiteX206" fmla="*/ 110681 w 190500"/>
                <a:gd name="connsiteY206" fmla="*/ 18288 h 200025"/>
                <a:gd name="connsiteX207" fmla="*/ 110204 w 190500"/>
                <a:gd name="connsiteY207" fmla="*/ 19241 h 200025"/>
                <a:gd name="connsiteX208" fmla="*/ 108871 w 190500"/>
                <a:gd name="connsiteY208" fmla="*/ 20574 h 200025"/>
                <a:gd name="connsiteX209" fmla="*/ 107537 w 190500"/>
                <a:gd name="connsiteY209" fmla="*/ 20574 h 200025"/>
                <a:gd name="connsiteX210" fmla="*/ 108014 w 190500"/>
                <a:gd name="connsiteY210" fmla="*/ 21907 h 200025"/>
                <a:gd name="connsiteX211" fmla="*/ 111633 w 190500"/>
                <a:gd name="connsiteY211" fmla="*/ 25146 h 200025"/>
                <a:gd name="connsiteX212" fmla="*/ 112109 w 190500"/>
                <a:gd name="connsiteY212" fmla="*/ 26098 h 200025"/>
                <a:gd name="connsiteX213" fmla="*/ 115348 w 190500"/>
                <a:gd name="connsiteY213" fmla="*/ 28384 h 200025"/>
                <a:gd name="connsiteX214" fmla="*/ 115824 w 190500"/>
                <a:gd name="connsiteY214" fmla="*/ 28384 h 200025"/>
                <a:gd name="connsiteX215" fmla="*/ 118110 w 190500"/>
                <a:gd name="connsiteY215" fmla="*/ 29718 h 200025"/>
                <a:gd name="connsiteX216" fmla="*/ 120396 w 190500"/>
                <a:gd name="connsiteY216" fmla="*/ 31052 h 200025"/>
                <a:gd name="connsiteX217" fmla="*/ 121729 w 190500"/>
                <a:gd name="connsiteY217" fmla="*/ 31528 h 200025"/>
                <a:gd name="connsiteX218" fmla="*/ 123063 w 190500"/>
                <a:gd name="connsiteY218" fmla="*/ 32480 h 200025"/>
                <a:gd name="connsiteX219" fmla="*/ 127635 w 190500"/>
                <a:gd name="connsiteY219" fmla="*/ 34290 h 200025"/>
                <a:gd name="connsiteX220" fmla="*/ 128588 w 190500"/>
                <a:gd name="connsiteY220" fmla="*/ 34766 h 200025"/>
                <a:gd name="connsiteX221" fmla="*/ 131350 w 190500"/>
                <a:gd name="connsiteY221" fmla="*/ 35243 h 200025"/>
                <a:gd name="connsiteX222" fmla="*/ 131826 w 190500"/>
                <a:gd name="connsiteY222" fmla="*/ 35719 h 200025"/>
                <a:gd name="connsiteX223" fmla="*/ 136398 w 190500"/>
                <a:gd name="connsiteY223" fmla="*/ 35719 h 200025"/>
                <a:gd name="connsiteX224" fmla="*/ 139160 w 190500"/>
                <a:gd name="connsiteY224" fmla="*/ 36671 h 200025"/>
                <a:gd name="connsiteX225" fmla="*/ 141446 w 190500"/>
                <a:gd name="connsiteY225" fmla="*/ 37624 h 200025"/>
                <a:gd name="connsiteX226" fmla="*/ 142399 w 190500"/>
                <a:gd name="connsiteY226" fmla="*/ 37147 h 200025"/>
                <a:gd name="connsiteX227" fmla="*/ 144685 w 190500"/>
                <a:gd name="connsiteY227" fmla="*/ 37147 h 200025"/>
                <a:gd name="connsiteX228" fmla="*/ 146971 w 190500"/>
                <a:gd name="connsiteY228" fmla="*/ 38100 h 200025"/>
                <a:gd name="connsiteX229" fmla="*/ 154781 w 190500"/>
                <a:gd name="connsiteY229" fmla="*/ 38100 h 200025"/>
                <a:gd name="connsiteX230" fmla="*/ 156591 w 190500"/>
                <a:gd name="connsiteY230" fmla="*/ 37147 h 200025"/>
                <a:gd name="connsiteX231" fmla="*/ 162116 w 190500"/>
                <a:gd name="connsiteY231" fmla="*/ 37147 h 200025"/>
                <a:gd name="connsiteX232" fmla="*/ 163068 w 190500"/>
                <a:gd name="connsiteY232" fmla="*/ 37624 h 200025"/>
                <a:gd name="connsiteX233" fmla="*/ 164402 w 190500"/>
                <a:gd name="connsiteY233" fmla="*/ 36671 h 200025"/>
                <a:gd name="connsiteX234" fmla="*/ 166688 w 190500"/>
                <a:gd name="connsiteY234" fmla="*/ 36671 h 200025"/>
                <a:gd name="connsiteX235" fmla="*/ 168497 w 190500"/>
                <a:gd name="connsiteY235" fmla="*/ 36195 h 200025"/>
                <a:gd name="connsiteX236" fmla="*/ 171260 w 190500"/>
                <a:gd name="connsiteY236" fmla="*/ 35719 h 200025"/>
                <a:gd name="connsiteX237" fmla="*/ 172593 w 190500"/>
                <a:gd name="connsiteY237" fmla="*/ 35243 h 200025"/>
                <a:gd name="connsiteX238" fmla="*/ 174403 w 190500"/>
                <a:gd name="connsiteY238" fmla="*/ 35243 h 200025"/>
                <a:gd name="connsiteX239" fmla="*/ 176689 w 190500"/>
                <a:gd name="connsiteY239" fmla="*/ 34766 h 200025"/>
                <a:gd name="connsiteX240" fmla="*/ 178975 w 190500"/>
                <a:gd name="connsiteY240" fmla="*/ 34766 h 200025"/>
                <a:gd name="connsiteX241" fmla="*/ 181737 w 190500"/>
                <a:gd name="connsiteY241" fmla="*/ 33433 h 200025"/>
                <a:gd name="connsiteX242" fmla="*/ 184975 w 190500"/>
                <a:gd name="connsiteY242" fmla="*/ 32480 h 200025"/>
                <a:gd name="connsiteX243" fmla="*/ 186785 w 190500"/>
                <a:gd name="connsiteY243" fmla="*/ 31528 h 200025"/>
                <a:gd name="connsiteX244" fmla="*/ 187738 w 190500"/>
                <a:gd name="connsiteY244" fmla="*/ 31528 h 200025"/>
                <a:gd name="connsiteX245" fmla="*/ 188690 w 190500"/>
                <a:gd name="connsiteY245" fmla="*/ 31052 h 200025"/>
                <a:gd name="connsiteX246" fmla="*/ 190976 w 190500"/>
                <a:gd name="connsiteY246" fmla="*/ 30099 h 200025"/>
                <a:gd name="connsiteX247" fmla="*/ 191452 w 190500"/>
                <a:gd name="connsiteY247" fmla="*/ 30099 h 200025"/>
                <a:gd name="connsiteX248" fmla="*/ 193739 w 190500"/>
                <a:gd name="connsiteY248" fmla="*/ 29146 h 200025"/>
                <a:gd name="connsiteX249" fmla="*/ 195548 w 190500"/>
                <a:gd name="connsiteY249" fmla="*/ 28670 h 200025"/>
                <a:gd name="connsiteX250" fmla="*/ 197358 w 190500"/>
                <a:gd name="connsiteY250" fmla="*/ 28670 h 200025"/>
                <a:gd name="connsiteX251" fmla="*/ 197834 w 190500"/>
                <a:gd name="connsiteY251" fmla="*/ 29146 h 200025"/>
                <a:gd name="connsiteX252" fmla="*/ 197834 w 190500"/>
                <a:gd name="connsiteY252" fmla="*/ 29623 h 200025"/>
                <a:gd name="connsiteX253" fmla="*/ 199644 w 190500"/>
                <a:gd name="connsiteY253" fmla="*/ 31909 h 200025"/>
                <a:gd name="connsiteX254" fmla="*/ 197834 w 190500"/>
                <a:gd name="connsiteY254" fmla="*/ 34195 h 200025"/>
                <a:gd name="connsiteX255" fmla="*/ 195548 w 190500"/>
                <a:gd name="connsiteY255" fmla="*/ 36957 h 200025"/>
                <a:gd name="connsiteX256" fmla="*/ 195548 w 190500"/>
                <a:gd name="connsiteY256" fmla="*/ 37909 h 200025"/>
                <a:gd name="connsiteX257" fmla="*/ 193739 w 190500"/>
                <a:gd name="connsiteY257" fmla="*/ 38386 h 200025"/>
                <a:gd name="connsiteX258" fmla="*/ 192786 w 190500"/>
                <a:gd name="connsiteY258" fmla="*/ 39719 h 200025"/>
                <a:gd name="connsiteX259" fmla="*/ 193739 w 190500"/>
                <a:gd name="connsiteY259" fmla="*/ 40672 h 200025"/>
                <a:gd name="connsiteX260" fmla="*/ 193739 w 190500"/>
                <a:gd name="connsiteY260" fmla="*/ 41148 h 200025"/>
                <a:gd name="connsiteX261" fmla="*/ 191452 w 190500"/>
                <a:gd name="connsiteY261" fmla="*/ 44387 h 200025"/>
                <a:gd name="connsiteX262" fmla="*/ 192405 w 190500"/>
                <a:gd name="connsiteY262" fmla="*/ 45339 h 200025"/>
                <a:gd name="connsiteX263" fmla="*/ 191929 w 190500"/>
                <a:gd name="connsiteY263" fmla="*/ 45339 h 200025"/>
                <a:gd name="connsiteX264" fmla="*/ 190976 w 190500"/>
                <a:gd name="connsiteY264" fmla="*/ 46292 h 200025"/>
                <a:gd name="connsiteX265" fmla="*/ 189167 w 190500"/>
                <a:gd name="connsiteY265" fmla="*/ 47625 h 200025"/>
                <a:gd name="connsiteX266" fmla="*/ 187833 w 190500"/>
                <a:gd name="connsiteY266" fmla="*/ 47625 h 200025"/>
                <a:gd name="connsiteX267" fmla="*/ 186023 w 190500"/>
                <a:gd name="connsiteY267" fmla="*/ 48958 h 200025"/>
                <a:gd name="connsiteX268" fmla="*/ 185071 w 190500"/>
                <a:gd name="connsiteY268" fmla="*/ 48482 h 200025"/>
                <a:gd name="connsiteX269" fmla="*/ 184594 w 190500"/>
                <a:gd name="connsiteY269" fmla="*/ 48482 h 200025"/>
                <a:gd name="connsiteX270" fmla="*/ 184594 w 190500"/>
                <a:gd name="connsiteY270" fmla="*/ 48958 h 200025"/>
                <a:gd name="connsiteX271" fmla="*/ 182309 w 190500"/>
                <a:gd name="connsiteY271" fmla="*/ 51245 h 200025"/>
                <a:gd name="connsiteX272" fmla="*/ 181356 w 190500"/>
                <a:gd name="connsiteY272" fmla="*/ 53054 h 200025"/>
                <a:gd name="connsiteX273" fmla="*/ 178594 w 190500"/>
                <a:gd name="connsiteY273" fmla="*/ 53054 h 200025"/>
                <a:gd name="connsiteX274" fmla="*/ 178594 w 190500"/>
                <a:gd name="connsiteY274" fmla="*/ 54007 h 200025"/>
                <a:gd name="connsiteX275" fmla="*/ 178118 w 190500"/>
                <a:gd name="connsiteY275" fmla="*/ 55340 h 200025"/>
                <a:gd name="connsiteX276" fmla="*/ 178118 w 190500"/>
                <a:gd name="connsiteY276" fmla="*/ 56293 h 200025"/>
                <a:gd name="connsiteX277" fmla="*/ 180404 w 190500"/>
                <a:gd name="connsiteY277" fmla="*/ 57245 h 200025"/>
                <a:gd name="connsiteX278" fmla="*/ 182213 w 190500"/>
                <a:gd name="connsiteY278" fmla="*/ 57721 h 200025"/>
                <a:gd name="connsiteX279" fmla="*/ 182690 w 190500"/>
                <a:gd name="connsiteY279" fmla="*/ 58198 h 200025"/>
                <a:gd name="connsiteX280" fmla="*/ 182690 w 190500"/>
                <a:gd name="connsiteY280" fmla="*/ 58674 h 200025"/>
                <a:gd name="connsiteX281" fmla="*/ 180404 w 190500"/>
                <a:gd name="connsiteY281" fmla="*/ 60007 h 200025"/>
                <a:gd name="connsiteX282" fmla="*/ 178022 w 190500"/>
                <a:gd name="connsiteY282" fmla="*/ 60007 h 200025"/>
                <a:gd name="connsiteX283" fmla="*/ 177070 w 190500"/>
                <a:gd name="connsiteY283" fmla="*/ 59531 h 200025"/>
                <a:gd name="connsiteX284" fmla="*/ 176594 w 190500"/>
                <a:gd name="connsiteY284" fmla="*/ 60007 h 200025"/>
                <a:gd name="connsiteX285" fmla="*/ 174784 w 190500"/>
                <a:gd name="connsiteY285" fmla="*/ 60007 h 200025"/>
                <a:gd name="connsiteX286" fmla="*/ 172498 w 190500"/>
                <a:gd name="connsiteY286" fmla="*/ 60484 h 200025"/>
                <a:gd name="connsiteX287" fmla="*/ 172021 w 190500"/>
                <a:gd name="connsiteY287" fmla="*/ 60960 h 200025"/>
                <a:gd name="connsiteX288" fmla="*/ 170212 w 190500"/>
                <a:gd name="connsiteY288" fmla="*/ 60484 h 200025"/>
                <a:gd name="connsiteX289" fmla="*/ 169259 w 190500"/>
                <a:gd name="connsiteY289" fmla="*/ 60007 h 200025"/>
                <a:gd name="connsiteX290" fmla="*/ 167450 w 190500"/>
                <a:gd name="connsiteY290" fmla="*/ 60484 h 200025"/>
                <a:gd name="connsiteX291" fmla="*/ 166116 w 190500"/>
                <a:gd name="connsiteY291" fmla="*/ 61436 h 200025"/>
                <a:gd name="connsiteX292" fmla="*/ 165640 w 190500"/>
                <a:gd name="connsiteY292" fmla="*/ 61436 h 200025"/>
                <a:gd name="connsiteX293" fmla="*/ 162877 w 190500"/>
                <a:gd name="connsiteY293" fmla="*/ 60484 h 200025"/>
                <a:gd name="connsiteX294" fmla="*/ 159639 w 190500"/>
                <a:gd name="connsiteY294" fmla="*/ 60484 h 200025"/>
                <a:gd name="connsiteX295" fmla="*/ 158687 w 190500"/>
                <a:gd name="connsiteY295" fmla="*/ 60007 h 200025"/>
                <a:gd name="connsiteX296" fmla="*/ 156400 w 190500"/>
                <a:gd name="connsiteY296" fmla="*/ 60484 h 200025"/>
                <a:gd name="connsiteX297" fmla="*/ 156115 w 190500"/>
                <a:gd name="connsiteY297" fmla="*/ 60484 h 200025"/>
                <a:gd name="connsiteX298" fmla="*/ 153352 w 190500"/>
                <a:gd name="connsiteY298" fmla="*/ 62294 h 200025"/>
                <a:gd name="connsiteX299" fmla="*/ 151543 w 190500"/>
                <a:gd name="connsiteY299" fmla="*/ 63246 h 200025"/>
                <a:gd name="connsiteX300" fmla="*/ 150590 w 190500"/>
                <a:gd name="connsiteY300" fmla="*/ 63246 h 200025"/>
                <a:gd name="connsiteX301" fmla="*/ 144685 w 190500"/>
                <a:gd name="connsiteY301" fmla="*/ 60484 h 200025"/>
                <a:gd name="connsiteX302" fmla="*/ 144209 w 190500"/>
                <a:gd name="connsiteY302" fmla="*/ 60007 h 200025"/>
                <a:gd name="connsiteX303" fmla="*/ 143732 w 190500"/>
                <a:gd name="connsiteY303" fmla="*/ 60484 h 200025"/>
                <a:gd name="connsiteX304" fmla="*/ 141446 w 190500"/>
                <a:gd name="connsiteY304" fmla="*/ 61817 h 200025"/>
                <a:gd name="connsiteX305" fmla="*/ 140494 w 190500"/>
                <a:gd name="connsiteY305" fmla="*/ 61341 h 200025"/>
                <a:gd name="connsiteX306" fmla="*/ 138208 w 190500"/>
                <a:gd name="connsiteY306" fmla="*/ 61817 h 200025"/>
                <a:gd name="connsiteX307" fmla="*/ 136398 w 190500"/>
                <a:gd name="connsiteY307" fmla="*/ 60484 h 200025"/>
                <a:gd name="connsiteX308" fmla="*/ 131826 w 190500"/>
                <a:gd name="connsiteY308" fmla="*/ 60484 h 200025"/>
                <a:gd name="connsiteX309" fmla="*/ 129064 w 190500"/>
                <a:gd name="connsiteY309" fmla="*/ 59531 h 200025"/>
                <a:gd name="connsiteX310" fmla="*/ 127254 w 190500"/>
                <a:gd name="connsiteY310" fmla="*/ 59531 h 200025"/>
                <a:gd name="connsiteX311" fmla="*/ 125921 w 190500"/>
                <a:gd name="connsiteY311" fmla="*/ 59055 h 200025"/>
                <a:gd name="connsiteX312" fmla="*/ 123635 w 190500"/>
                <a:gd name="connsiteY312" fmla="*/ 59055 h 200025"/>
                <a:gd name="connsiteX313" fmla="*/ 121825 w 190500"/>
                <a:gd name="connsiteY313" fmla="*/ 58579 h 200025"/>
                <a:gd name="connsiteX314" fmla="*/ 120872 w 190500"/>
                <a:gd name="connsiteY314" fmla="*/ 59055 h 200025"/>
                <a:gd name="connsiteX315" fmla="*/ 120396 w 190500"/>
                <a:gd name="connsiteY315" fmla="*/ 59531 h 200025"/>
                <a:gd name="connsiteX316" fmla="*/ 120396 w 190500"/>
                <a:gd name="connsiteY316" fmla="*/ 59055 h 200025"/>
                <a:gd name="connsiteX317" fmla="*/ 116300 w 190500"/>
                <a:gd name="connsiteY317" fmla="*/ 57245 h 200025"/>
                <a:gd name="connsiteX318" fmla="*/ 115824 w 190500"/>
                <a:gd name="connsiteY318" fmla="*/ 56769 h 200025"/>
                <a:gd name="connsiteX319" fmla="*/ 112586 w 190500"/>
                <a:gd name="connsiteY319" fmla="*/ 56769 h 200025"/>
                <a:gd name="connsiteX320" fmla="*/ 110300 w 190500"/>
                <a:gd name="connsiteY320" fmla="*/ 55817 h 200025"/>
                <a:gd name="connsiteX321" fmla="*/ 109823 w 190500"/>
                <a:gd name="connsiteY321" fmla="*/ 55817 h 200025"/>
                <a:gd name="connsiteX322" fmla="*/ 108871 w 190500"/>
                <a:gd name="connsiteY322" fmla="*/ 56769 h 200025"/>
                <a:gd name="connsiteX323" fmla="*/ 109823 w 190500"/>
                <a:gd name="connsiteY323" fmla="*/ 60007 h 200025"/>
                <a:gd name="connsiteX324" fmla="*/ 110300 w 190500"/>
                <a:gd name="connsiteY324" fmla="*/ 60960 h 200025"/>
                <a:gd name="connsiteX325" fmla="*/ 110300 w 190500"/>
                <a:gd name="connsiteY325" fmla="*/ 61436 h 200025"/>
                <a:gd name="connsiteX326" fmla="*/ 109823 w 190500"/>
                <a:gd name="connsiteY326" fmla="*/ 64675 h 200025"/>
                <a:gd name="connsiteX327" fmla="*/ 109347 w 190500"/>
                <a:gd name="connsiteY327" fmla="*/ 66484 h 200025"/>
                <a:gd name="connsiteX328" fmla="*/ 109823 w 190500"/>
                <a:gd name="connsiteY328" fmla="*/ 67818 h 200025"/>
                <a:gd name="connsiteX329" fmla="*/ 108871 w 190500"/>
                <a:gd name="connsiteY329" fmla="*/ 70104 h 200025"/>
                <a:gd name="connsiteX330" fmla="*/ 108490 w 190500"/>
                <a:gd name="connsiteY330" fmla="*/ 70104 h 200025"/>
                <a:gd name="connsiteX331" fmla="*/ 108014 w 190500"/>
                <a:gd name="connsiteY331" fmla="*/ 68770 h 200025"/>
                <a:gd name="connsiteX332" fmla="*/ 108014 w 190500"/>
                <a:gd name="connsiteY332" fmla="*/ 67818 h 200025"/>
                <a:gd name="connsiteX333" fmla="*/ 107537 w 190500"/>
                <a:gd name="connsiteY333" fmla="*/ 66008 h 200025"/>
                <a:gd name="connsiteX334" fmla="*/ 107537 w 190500"/>
                <a:gd name="connsiteY334" fmla="*/ 65532 h 200025"/>
                <a:gd name="connsiteX335" fmla="*/ 107061 w 190500"/>
                <a:gd name="connsiteY335" fmla="*/ 64580 h 200025"/>
                <a:gd name="connsiteX336" fmla="*/ 108014 w 190500"/>
                <a:gd name="connsiteY336" fmla="*/ 62770 h 200025"/>
                <a:gd name="connsiteX337" fmla="*/ 107061 w 190500"/>
                <a:gd name="connsiteY337" fmla="*/ 61436 h 200025"/>
                <a:gd name="connsiteX338" fmla="*/ 107537 w 190500"/>
                <a:gd name="connsiteY338" fmla="*/ 60960 h 200025"/>
                <a:gd name="connsiteX339" fmla="*/ 108014 w 190500"/>
                <a:gd name="connsiteY339" fmla="*/ 58198 h 200025"/>
                <a:gd name="connsiteX340" fmla="*/ 106680 w 190500"/>
                <a:gd name="connsiteY340" fmla="*/ 56864 h 200025"/>
                <a:gd name="connsiteX341" fmla="*/ 107156 w 190500"/>
                <a:gd name="connsiteY341" fmla="*/ 55531 h 200025"/>
                <a:gd name="connsiteX342" fmla="*/ 108490 w 190500"/>
                <a:gd name="connsiteY342" fmla="*/ 54578 h 200025"/>
                <a:gd name="connsiteX343" fmla="*/ 107156 w 190500"/>
                <a:gd name="connsiteY343" fmla="*/ 54102 h 200025"/>
                <a:gd name="connsiteX344" fmla="*/ 105346 w 190500"/>
                <a:gd name="connsiteY344" fmla="*/ 53626 h 200025"/>
                <a:gd name="connsiteX345" fmla="*/ 103537 w 190500"/>
                <a:gd name="connsiteY345" fmla="*/ 52673 h 200025"/>
                <a:gd name="connsiteX346" fmla="*/ 102584 w 190500"/>
                <a:gd name="connsiteY346" fmla="*/ 53150 h 200025"/>
                <a:gd name="connsiteX347" fmla="*/ 102584 w 190500"/>
                <a:gd name="connsiteY347" fmla="*/ 54959 h 200025"/>
                <a:gd name="connsiteX348" fmla="*/ 103061 w 190500"/>
                <a:gd name="connsiteY348" fmla="*/ 59531 h 200025"/>
                <a:gd name="connsiteX349" fmla="*/ 103061 w 190500"/>
                <a:gd name="connsiteY349" fmla="*/ 60484 h 200025"/>
                <a:gd name="connsiteX350" fmla="*/ 103061 w 190500"/>
                <a:gd name="connsiteY350" fmla="*/ 61817 h 200025"/>
                <a:gd name="connsiteX351" fmla="*/ 103537 w 190500"/>
                <a:gd name="connsiteY351" fmla="*/ 63627 h 200025"/>
                <a:gd name="connsiteX352" fmla="*/ 104013 w 190500"/>
                <a:gd name="connsiteY352" fmla="*/ 64580 h 200025"/>
                <a:gd name="connsiteX353" fmla="*/ 103537 w 190500"/>
                <a:gd name="connsiteY353" fmla="*/ 65532 h 200025"/>
                <a:gd name="connsiteX354" fmla="*/ 104489 w 190500"/>
                <a:gd name="connsiteY354" fmla="*/ 67342 h 200025"/>
                <a:gd name="connsiteX355" fmla="*/ 105442 w 190500"/>
                <a:gd name="connsiteY355" fmla="*/ 68675 h 200025"/>
                <a:gd name="connsiteX356" fmla="*/ 104966 w 190500"/>
                <a:gd name="connsiteY356" fmla="*/ 69628 h 200025"/>
                <a:gd name="connsiteX357" fmla="*/ 104966 w 190500"/>
                <a:gd name="connsiteY357" fmla="*/ 70104 h 200025"/>
                <a:gd name="connsiteX358" fmla="*/ 104013 w 190500"/>
                <a:gd name="connsiteY358" fmla="*/ 70104 h 200025"/>
                <a:gd name="connsiteX359" fmla="*/ 103537 w 190500"/>
                <a:gd name="connsiteY359" fmla="*/ 69628 h 200025"/>
                <a:gd name="connsiteX360" fmla="*/ 102584 w 190500"/>
                <a:gd name="connsiteY360" fmla="*/ 70104 h 200025"/>
                <a:gd name="connsiteX361" fmla="*/ 102108 w 190500"/>
                <a:gd name="connsiteY361" fmla="*/ 71057 h 200025"/>
                <a:gd name="connsiteX362" fmla="*/ 102108 w 190500"/>
                <a:gd name="connsiteY362" fmla="*/ 71533 h 200025"/>
                <a:gd name="connsiteX363" fmla="*/ 103442 w 190500"/>
                <a:gd name="connsiteY363" fmla="*/ 74295 h 200025"/>
                <a:gd name="connsiteX364" fmla="*/ 104775 w 190500"/>
                <a:gd name="connsiteY364" fmla="*/ 77057 h 200025"/>
                <a:gd name="connsiteX365" fmla="*/ 105727 w 190500"/>
                <a:gd name="connsiteY365" fmla="*/ 78010 h 200025"/>
                <a:gd name="connsiteX366" fmla="*/ 106680 w 190500"/>
                <a:gd name="connsiteY366" fmla="*/ 77533 h 200025"/>
                <a:gd name="connsiteX367" fmla="*/ 107633 w 190500"/>
                <a:gd name="connsiteY367" fmla="*/ 76581 h 200025"/>
                <a:gd name="connsiteX368" fmla="*/ 107156 w 190500"/>
                <a:gd name="connsiteY368" fmla="*/ 74295 h 200025"/>
                <a:gd name="connsiteX369" fmla="*/ 107633 w 190500"/>
                <a:gd name="connsiteY369" fmla="*/ 73343 h 200025"/>
                <a:gd name="connsiteX370" fmla="*/ 108966 w 190500"/>
                <a:gd name="connsiteY370" fmla="*/ 74295 h 200025"/>
                <a:gd name="connsiteX371" fmla="*/ 108966 w 190500"/>
                <a:gd name="connsiteY371" fmla="*/ 74771 h 200025"/>
                <a:gd name="connsiteX372" fmla="*/ 109442 w 190500"/>
                <a:gd name="connsiteY372" fmla="*/ 76581 h 200025"/>
                <a:gd name="connsiteX373" fmla="*/ 108966 w 190500"/>
                <a:gd name="connsiteY373" fmla="*/ 77533 h 200025"/>
                <a:gd name="connsiteX374" fmla="*/ 108966 w 190500"/>
                <a:gd name="connsiteY374" fmla="*/ 80772 h 200025"/>
                <a:gd name="connsiteX375" fmla="*/ 108014 w 190500"/>
                <a:gd name="connsiteY375" fmla="*/ 82582 h 200025"/>
                <a:gd name="connsiteX376" fmla="*/ 108490 w 190500"/>
                <a:gd name="connsiteY376" fmla="*/ 83915 h 200025"/>
                <a:gd name="connsiteX377" fmla="*/ 108966 w 190500"/>
                <a:gd name="connsiteY377" fmla="*/ 88011 h 200025"/>
                <a:gd name="connsiteX378" fmla="*/ 108966 w 190500"/>
                <a:gd name="connsiteY378" fmla="*/ 89345 h 200025"/>
                <a:gd name="connsiteX379" fmla="*/ 107156 w 190500"/>
                <a:gd name="connsiteY379" fmla="*/ 92107 h 200025"/>
                <a:gd name="connsiteX380" fmla="*/ 107633 w 190500"/>
                <a:gd name="connsiteY380" fmla="*/ 93059 h 200025"/>
                <a:gd name="connsiteX381" fmla="*/ 108585 w 190500"/>
                <a:gd name="connsiteY381" fmla="*/ 95822 h 200025"/>
                <a:gd name="connsiteX382" fmla="*/ 108109 w 190500"/>
                <a:gd name="connsiteY382" fmla="*/ 97631 h 200025"/>
                <a:gd name="connsiteX383" fmla="*/ 109442 w 190500"/>
                <a:gd name="connsiteY383" fmla="*/ 101251 h 200025"/>
                <a:gd name="connsiteX384" fmla="*/ 111252 w 190500"/>
                <a:gd name="connsiteY384" fmla="*/ 102203 h 200025"/>
                <a:gd name="connsiteX385" fmla="*/ 111252 w 190500"/>
                <a:gd name="connsiteY385" fmla="*/ 103156 h 200025"/>
                <a:gd name="connsiteX386" fmla="*/ 106680 w 190500"/>
                <a:gd name="connsiteY386" fmla="*/ 103156 h 200025"/>
                <a:gd name="connsiteX387" fmla="*/ 105346 w 190500"/>
                <a:gd name="connsiteY387" fmla="*/ 105918 h 200025"/>
                <a:gd name="connsiteX388" fmla="*/ 104870 w 190500"/>
                <a:gd name="connsiteY388" fmla="*/ 107251 h 200025"/>
                <a:gd name="connsiteX389" fmla="*/ 105823 w 190500"/>
                <a:gd name="connsiteY389" fmla="*/ 108585 h 200025"/>
                <a:gd name="connsiteX390" fmla="*/ 105346 w 190500"/>
                <a:gd name="connsiteY390" fmla="*/ 109538 h 200025"/>
                <a:gd name="connsiteX391" fmla="*/ 105346 w 190500"/>
                <a:gd name="connsiteY391" fmla="*/ 110490 h 200025"/>
                <a:gd name="connsiteX392" fmla="*/ 106680 w 190500"/>
                <a:gd name="connsiteY392" fmla="*/ 112300 h 200025"/>
                <a:gd name="connsiteX393" fmla="*/ 106204 w 190500"/>
                <a:gd name="connsiteY393" fmla="*/ 113252 h 200025"/>
                <a:gd name="connsiteX394" fmla="*/ 106204 w 190500"/>
                <a:gd name="connsiteY394" fmla="*/ 115538 h 200025"/>
                <a:gd name="connsiteX395" fmla="*/ 105251 w 190500"/>
                <a:gd name="connsiteY395" fmla="*/ 117824 h 200025"/>
                <a:gd name="connsiteX396" fmla="*/ 104775 w 190500"/>
                <a:gd name="connsiteY396" fmla="*/ 118301 h 200025"/>
                <a:gd name="connsiteX397" fmla="*/ 105727 w 190500"/>
                <a:gd name="connsiteY397" fmla="*/ 120110 h 200025"/>
                <a:gd name="connsiteX398" fmla="*/ 105727 w 190500"/>
                <a:gd name="connsiteY398" fmla="*/ 121063 h 200025"/>
                <a:gd name="connsiteX399" fmla="*/ 107061 w 190500"/>
                <a:gd name="connsiteY399" fmla="*/ 120587 h 200025"/>
                <a:gd name="connsiteX400" fmla="*/ 107537 w 190500"/>
                <a:gd name="connsiteY400" fmla="*/ 119634 h 200025"/>
                <a:gd name="connsiteX401" fmla="*/ 107537 w 190500"/>
                <a:gd name="connsiteY401" fmla="*/ 119158 h 200025"/>
                <a:gd name="connsiteX402" fmla="*/ 108014 w 190500"/>
                <a:gd name="connsiteY402" fmla="*/ 118681 h 200025"/>
                <a:gd name="connsiteX403" fmla="*/ 108490 w 190500"/>
                <a:gd name="connsiteY403" fmla="*/ 119158 h 200025"/>
                <a:gd name="connsiteX404" fmla="*/ 108966 w 190500"/>
                <a:gd name="connsiteY404" fmla="*/ 120491 h 200025"/>
                <a:gd name="connsiteX405" fmla="*/ 110776 w 190500"/>
                <a:gd name="connsiteY405" fmla="*/ 120968 h 200025"/>
                <a:gd name="connsiteX406" fmla="*/ 111252 w 190500"/>
                <a:gd name="connsiteY406" fmla="*/ 119634 h 200025"/>
                <a:gd name="connsiteX407" fmla="*/ 111728 w 190500"/>
                <a:gd name="connsiteY407" fmla="*/ 119634 h 200025"/>
                <a:gd name="connsiteX408" fmla="*/ 112204 w 190500"/>
                <a:gd name="connsiteY408" fmla="*/ 120110 h 200025"/>
                <a:gd name="connsiteX409" fmla="*/ 112681 w 190500"/>
                <a:gd name="connsiteY409" fmla="*/ 121063 h 200025"/>
                <a:gd name="connsiteX410" fmla="*/ 112204 w 190500"/>
                <a:gd name="connsiteY410" fmla="*/ 122396 h 200025"/>
                <a:gd name="connsiteX411" fmla="*/ 110871 w 190500"/>
                <a:gd name="connsiteY411" fmla="*/ 124206 h 200025"/>
                <a:gd name="connsiteX412" fmla="*/ 109538 w 190500"/>
                <a:gd name="connsiteY412" fmla="*/ 124206 h 200025"/>
                <a:gd name="connsiteX413" fmla="*/ 109538 w 190500"/>
                <a:gd name="connsiteY413" fmla="*/ 123730 h 200025"/>
                <a:gd name="connsiteX414" fmla="*/ 108585 w 190500"/>
                <a:gd name="connsiteY414" fmla="*/ 126016 h 200025"/>
                <a:gd name="connsiteX415" fmla="*/ 108585 w 190500"/>
                <a:gd name="connsiteY415" fmla="*/ 127826 h 200025"/>
                <a:gd name="connsiteX416" fmla="*/ 109919 w 190500"/>
                <a:gd name="connsiteY416" fmla="*/ 130112 h 200025"/>
                <a:gd name="connsiteX417" fmla="*/ 109442 w 190500"/>
                <a:gd name="connsiteY417" fmla="*/ 131064 h 200025"/>
                <a:gd name="connsiteX418" fmla="*/ 108490 w 190500"/>
                <a:gd name="connsiteY418" fmla="*/ 129730 h 200025"/>
                <a:gd name="connsiteX419" fmla="*/ 108014 w 190500"/>
                <a:gd name="connsiteY419" fmla="*/ 130207 h 200025"/>
                <a:gd name="connsiteX420" fmla="*/ 106680 w 190500"/>
                <a:gd name="connsiteY420" fmla="*/ 132017 h 200025"/>
                <a:gd name="connsiteX421" fmla="*/ 105727 w 190500"/>
                <a:gd name="connsiteY421" fmla="*/ 132969 h 200025"/>
                <a:gd name="connsiteX422" fmla="*/ 106204 w 190500"/>
                <a:gd name="connsiteY422" fmla="*/ 134779 h 200025"/>
                <a:gd name="connsiteX423" fmla="*/ 106204 w 190500"/>
                <a:gd name="connsiteY423" fmla="*/ 135255 h 200025"/>
                <a:gd name="connsiteX424" fmla="*/ 105727 w 190500"/>
                <a:gd name="connsiteY424" fmla="*/ 136589 h 200025"/>
                <a:gd name="connsiteX425" fmla="*/ 106204 w 190500"/>
                <a:gd name="connsiteY425" fmla="*/ 138398 h 200025"/>
                <a:gd name="connsiteX426" fmla="*/ 104870 w 190500"/>
                <a:gd name="connsiteY426" fmla="*/ 141161 h 200025"/>
                <a:gd name="connsiteX427" fmla="*/ 104870 w 190500"/>
                <a:gd name="connsiteY427" fmla="*/ 142494 h 200025"/>
                <a:gd name="connsiteX428" fmla="*/ 105346 w 190500"/>
                <a:gd name="connsiteY428" fmla="*/ 144780 h 200025"/>
                <a:gd name="connsiteX429" fmla="*/ 107156 w 190500"/>
                <a:gd name="connsiteY429" fmla="*/ 147066 h 200025"/>
                <a:gd name="connsiteX430" fmla="*/ 107633 w 190500"/>
                <a:gd name="connsiteY430" fmla="*/ 147542 h 200025"/>
                <a:gd name="connsiteX431" fmla="*/ 108585 w 190500"/>
                <a:gd name="connsiteY431" fmla="*/ 147066 h 200025"/>
                <a:gd name="connsiteX432" fmla="*/ 109538 w 190500"/>
                <a:gd name="connsiteY432" fmla="*/ 145256 h 200025"/>
                <a:gd name="connsiteX433" fmla="*/ 110490 w 190500"/>
                <a:gd name="connsiteY433" fmla="*/ 143923 h 200025"/>
                <a:gd name="connsiteX434" fmla="*/ 112300 w 190500"/>
                <a:gd name="connsiteY434" fmla="*/ 142589 h 200025"/>
                <a:gd name="connsiteX435" fmla="*/ 111823 w 190500"/>
                <a:gd name="connsiteY435" fmla="*/ 141637 h 200025"/>
                <a:gd name="connsiteX436" fmla="*/ 112300 w 190500"/>
                <a:gd name="connsiteY436" fmla="*/ 140684 h 200025"/>
                <a:gd name="connsiteX437" fmla="*/ 112300 w 190500"/>
                <a:gd name="connsiteY437" fmla="*/ 140208 h 200025"/>
                <a:gd name="connsiteX438" fmla="*/ 113252 w 190500"/>
                <a:gd name="connsiteY438" fmla="*/ 138875 h 200025"/>
                <a:gd name="connsiteX439" fmla="*/ 114205 w 190500"/>
                <a:gd name="connsiteY439" fmla="*/ 141637 h 200025"/>
                <a:gd name="connsiteX440" fmla="*/ 113252 w 190500"/>
                <a:gd name="connsiteY440" fmla="*/ 142970 h 200025"/>
                <a:gd name="connsiteX441" fmla="*/ 112300 w 190500"/>
                <a:gd name="connsiteY441" fmla="*/ 144304 h 200025"/>
                <a:gd name="connsiteX442" fmla="*/ 112776 w 190500"/>
                <a:gd name="connsiteY442" fmla="*/ 144780 h 200025"/>
                <a:gd name="connsiteX443" fmla="*/ 113252 w 190500"/>
                <a:gd name="connsiteY443" fmla="*/ 146114 h 200025"/>
                <a:gd name="connsiteX444" fmla="*/ 112300 w 190500"/>
                <a:gd name="connsiteY444" fmla="*/ 147066 h 200025"/>
                <a:gd name="connsiteX445" fmla="*/ 110966 w 190500"/>
                <a:gd name="connsiteY445" fmla="*/ 150686 h 200025"/>
                <a:gd name="connsiteX446" fmla="*/ 110966 w 190500"/>
                <a:gd name="connsiteY446" fmla="*/ 153924 h 200025"/>
                <a:gd name="connsiteX447" fmla="*/ 110014 w 190500"/>
                <a:gd name="connsiteY447" fmla="*/ 154876 h 200025"/>
                <a:gd name="connsiteX448" fmla="*/ 108680 w 190500"/>
                <a:gd name="connsiteY448" fmla="*/ 158496 h 200025"/>
                <a:gd name="connsiteX449" fmla="*/ 106871 w 190500"/>
                <a:gd name="connsiteY449" fmla="*/ 159829 h 200025"/>
                <a:gd name="connsiteX450" fmla="*/ 106394 w 190500"/>
                <a:gd name="connsiteY450" fmla="*/ 160782 h 200025"/>
                <a:gd name="connsiteX451" fmla="*/ 106871 w 190500"/>
                <a:gd name="connsiteY451" fmla="*/ 164401 h 200025"/>
                <a:gd name="connsiteX452" fmla="*/ 106394 w 190500"/>
                <a:gd name="connsiteY452" fmla="*/ 164878 h 200025"/>
                <a:gd name="connsiteX453" fmla="*/ 105442 w 190500"/>
                <a:gd name="connsiteY453" fmla="*/ 164878 h 200025"/>
                <a:gd name="connsiteX454" fmla="*/ 104489 w 190500"/>
                <a:gd name="connsiteY454" fmla="*/ 163544 h 200025"/>
                <a:gd name="connsiteX455" fmla="*/ 104489 w 190500"/>
                <a:gd name="connsiteY455" fmla="*/ 158020 h 200025"/>
                <a:gd name="connsiteX456" fmla="*/ 104013 w 190500"/>
                <a:gd name="connsiteY456" fmla="*/ 158020 h 200025"/>
                <a:gd name="connsiteX457" fmla="*/ 103537 w 190500"/>
                <a:gd name="connsiteY457" fmla="*/ 157067 h 200025"/>
                <a:gd name="connsiteX458" fmla="*/ 101727 w 190500"/>
                <a:gd name="connsiteY458" fmla="*/ 158401 h 200025"/>
                <a:gd name="connsiteX459" fmla="*/ 100775 w 190500"/>
                <a:gd name="connsiteY459" fmla="*/ 161163 h 200025"/>
                <a:gd name="connsiteX460" fmla="*/ 100775 w 190500"/>
                <a:gd name="connsiteY460" fmla="*/ 161639 h 200025"/>
                <a:gd name="connsiteX461" fmla="*/ 101251 w 190500"/>
                <a:gd name="connsiteY461" fmla="*/ 163449 h 200025"/>
                <a:gd name="connsiteX462" fmla="*/ 100775 w 190500"/>
                <a:gd name="connsiteY462" fmla="*/ 163925 h 200025"/>
                <a:gd name="connsiteX463" fmla="*/ 98965 w 190500"/>
                <a:gd name="connsiteY463" fmla="*/ 166211 h 200025"/>
                <a:gd name="connsiteX464" fmla="*/ 98489 w 190500"/>
                <a:gd name="connsiteY464" fmla="*/ 166688 h 200025"/>
                <a:gd name="connsiteX465" fmla="*/ 97155 w 190500"/>
                <a:gd name="connsiteY465" fmla="*/ 169926 h 200025"/>
                <a:gd name="connsiteX466" fmla="*/ 94393 w 190500"/>
                <a:gd name="connsiteY466" fmla="*/ 172688 h 200025"/>
                <a:gd name="connsiteX467" fmla="*/ 93059 w 190500"/>
                <a:gd name="connsiteY467" fmla="*/ 174498 h 200025"/>
                <a:gd name="connsiteX468" fmla="*/ 93059 w 190500"/>
                <a:gd name="connsiteY468" fmla="*/ 174974 h 200025"/>
                <a:gd name="connsiteX469" fmla="*/ 91726 w 190500"/>
                <a:gd name="connsiteY469" fmla="*/ 175927 h 200025"/>
                <a:gd name="connsiteX470" fmla="*/ 90392 w 190500"/>
                <a:gd name="connsiteY470" fmla="*/ 176879 h 200025"/>
                <a:gd name="connsiteX471" fmla="*/ 88106 w 190500"/>
                <a:gd name="connsiteY471" fmla="*/ 180975 h 200025"/>
                <a:gd name="connsiteX472" fmla="*/ 87630 w 190500"/>
                <a:gd name="connsiteY472" fmla="*/ 181927 h 200025"/>
                <a:gd name="connsiteX473" fmla="*/ 86296 w 190500"/>
                <a:gd name="connsiteY473" fmla="*/ 183261 h 200025"/>
                <a:gd name="connsiteX474" fmla="*/ 84487 w 190500"/>
                <a:gd name="connsiteY474" fmla="*/ 183737 h 200025"/>
                <a:gd name="connsiteX475" fmla="*/ 84487 w 190500"/>
                <a:gd name="connsiteY475" fmla="*/ 185071 h 200025"/>
                <a:gd name="connsiteX476" fmla="*/ 81248 w 190500"/>
                <a:gd name="connsiteY476" fmla="*/ 187357 h 200025"/>
                <a:gd name="connsiteX477" fmla="*/ 80296 w 190500"/>
                <a:gd name="connsiteY477" fmla="*/ 187357 h 200025"/>
                <a:gd name="connsiteX478" fmla="*/ 80296 w 190500"/>
                <a:gd name="connsiteY478" fmla="*/ 185547 h 200025"/>
                <a:gd name="connsiteX479" fmla="*/ 79343 w 190500"/>
                <a:gd name="connsiteY479" fmla="*/ 186023 h 200025"/>
                <a:gd name="connsiteX480" fmla="*/ 78867 w 190500"/>
                <a:gd name="connsiteY480" fmla="*/ 186976 h 200025"/>
                <a:gd name="connsiteX481" fmla="*/ 78867 w 190500"/>
                <a:gd name="connsiteY481" fmla="*/ 187452 h 200025"/>
                <a:gd name="connsiteX482" fmla="*/ 77915 w 190500"/>
                <a:gd name="connsiteY482" fmla="*/ 190214 h 200025"/>
                <a:gd name="connsiteX483" fmla="*/ 76581 w 190500"/>
                <a:gd name="connsiteY483" fmla="*/ 191167 h 200025"/>
                <a:gd name="connsiteX484" fmla="*/ 74295 w 190500"/>
                <a:gd name="connsiteY484" fmla="*/ 193929 h 200025"/>
                <a:gd name="connsiteX485" fmla="*/ 73819 w 190500"/>
                <a:gd name="connsiteY485" fmla="*/ 192405 h 200025"/>
                <a:gd name="connsiteX486" fmla="*/ 4286 w 190500"/>
                <a:gd name="connsiteY486" fmla="*/ 138875 h 200025"/>
                <a:gd name="connsiteX487" fmla="*/ 4763 w 190500"/>
                <a:gd name="connsiteY487" fmla="*/ 138875 h 200025"/>
                <a:gd name="connsiteX488" fmla="*/ 4763 w 190500"/>
                <a:gd name="connsiteY488" fmla="*/ 138398 h 200025"/>
                <a:gd name="connsiteX489" fmla="*/ 4286 w 190500"/>
                <a:gd name="connsiteY489" fmla="*/ 138875 h 200025"/>
                <a:gd name="connsiteX490" fmla="*/ 11621 w 190500"/>
                <a:gd name="connsiteY490" fmla="*/ 185071 h 200025"/>
                <a:gd name="connsiteX491" fmla="*/ 10287 w 190500"/>
                <a:gd name="connsiteY491" fmla="*/ 181832 h 200025"/>
                <a:gd name="connsiteX492" fmla="*/ 8954 w 190500"/>
                <a:gd name="connsiteY492" fmla="*/ 180023 h 200025"/>
                <a:gd name="connsiteX493" fmla="*/ 7620 w 190500"/>
                <a:gd name="connsiteY493" fmla="*/ 177260 h 200025"/>
                <a:gd name="connsiteX494" fmla="*/ 6668 w 190500"/>
                <a:gd name="connsiteY494" fmla="*/ 176784 h 200025"/>
                <a:gd name="connsiteX495" fmla="*/ 6191 w 190500"/>
                <a:gd name="connsiteY495" fmla="*/ 176784 h 200025"/>
                <a:gd name="connsiteX496" fmla="*/ 5715 w 190500"/>
                <a:gd name="connsiteY496" fmla="*/ 176308 h 200025"/>
                <a:gd name="connsiteX497" fmla="*/ 5239 w 190500"/>
                <a:gd name="connsiteY497" fmla="*/ 176308 h 200025"/>
                <a:gd name="connsiteX498" fmla="*/ 5239 w 190500"/>
                <a:gd name="connsiteY498" fmla="*/ 178594 h 200025"/>
                <a:gd name="connsiteX499" fmla="*/ 7048 w 190500"/>
                <a:gd name="connsiteY499" fmla="*/ 180403 h 200025"/>
                <a:gd name="connsiteX500" fmla="*/ 7048 w 190500"/>
                <a:gd name="connsiteY500" fmla="*/ 182690 h 200025"/>
                <a:gd name="connsiteX501" fmla="*/ 7525 w 190500"/>
                <a:gd name="connsiteY501" fmla="*/ 184976 h 200025"/>
                <a:gd name="connsiteX502" fmla="*/ 8001 w 190500"/>
                <a:gd name="connsiteY502" fmla="*/ 185452 h 200025"/>
                <a:gd name="connsiteX503" fmla="*/ 9811 w 190500"/>
                <a:gd name="connsiteY503" fmla="*/ 187262 h 200025"/>
                <a:gd name="connsiteX504" fmla="*/ 9811 w 190500"/>
                <a:gd name="connsiteY504" fmla="*/ 188214 h 200025"/>
                <a:gd name="connsiteX505" fmla="*/ 11144 w 190500"/>
                <a:gd name="connsiteY505" fmla="*/ 189548 h 200025"/>
                <a:gd name="connsiteX506" fmla="*/ 11144 w 190500"/>
                <a:gd name="connsiteY506" fmla="*/ 190024 h 200025"/>
                <a:gd name="connsiteX507" fmla="*/ 11621 w 190500"/>
                <a:gd name="connsiteY507" fmla="*/ 189548 h 200025"/>
                <a:gd name="connsiteX508" fmla="*/ 11144 w 190500"/>
                <a:gd name="connsiteY508" fmla="*/ 187262 h 200025"/>
                <a:gd name="connsiteX509" fmla="*/ 12097 w 190500"/>
                <a:gd name="connsiteY509" fmla="*/ 185928 h 200025"/>
                <a:gd name="connsiteX510" fmla="*/ 11621 w 190500"/>
                <a:gd name="connsiteY510" fmla="*/ 185071 h 200025"/>
                <a:gd name="connsiteX511" fmla="*/ 7906 w 190500"/>
                <a:gd name="connsiteY511" fmla="*/ 126111 h 200025"/>
                <a:gd name="connsiteX512" fmla="*/ 7429 w 190500"/>
                <a:gd name="connsiteY512" fmla="*/ 123825 h 200025"/>
                <a:gd name="connsiteX513" fmla="*/ 6953 w 190500"/>
                <a:gd name="connsiteY513" fmla="*/ 123349 h 200025"/>
                <a:gd name="connsiteX514" fmla="*/ 6001 w 190500"/>
                <a:gd name="connsiteY514" fmla="*/ 123349 h 200025"/>
                <a:gd name="connsiteX515" fmla="*/ 6477 w 190500"/>
                <a:gd name="connsiteY515" fmla="*/ 124301 h 200025"/>
                <a:gd name="connsiteX516" fmla="*/ 7429 w 190500"/>
                <a:gd name="connsiteY516" fmla="*/ 127064 h 200025"/>
                <a:gd name="connsiteX517" fmla="*/ 7429 w 190500"/>
                <a:gd name="connsiteY517" fmla="*/ 127540 h 200025"/>
                <a:gd name="connsiteX518" fmla="*/ 7906 w 190500"/>
                <a:gd name="connsiteY518" fmla="*/ 127064 h 200025"/>
                <a:gd name="connsiteX519" fmla="*/ 7906 w 190500"/>
                <a:gd name="connsiteY519" fmla="*/ 126111 h 200025"/>
                <a:gd name="connsiteX520" fmla="*/ 9335 w 190500"/>
                <a:gd name="connsiteY520" fmla="*/ 113252 h 200025"/>
                <a:gd name="connsiteX521" fmla="*/ 9811 w 190500"/>
                <a:gd name="connsiteY521" fmla="*/ 113252 h 200025"/>
                <a:gd name="connsiteX522" fmla="*/ 9811 w 190500"/>
                <a:gd name="connsiteY522" fmla="*/ 112776 h 200025"/>
                <a:gd name="connsiteX523" fmla="*/ 9335 w 190500"/>
                <a:gd name="connsiteY523" fmla="*/ 113252 h 200025"/>
                <a:gd name="connsiteX524" fmla="*/ 12954 w 190500"/>
                <a:gd name="connsiteY524" fmla="*/ 188690 h 200025"/>
                <a:gd name="connsiteX525" fmla="*/ 13430 w 190500"/>
                <a:gd name="connsiteY525" fmla="*/ 189643 h 200025"/>
                <a:gd name="connsiteX526" fmla="*/ 13906 w 190500"/>
                <a:gd name="connsiteY526" fmla="*/ 190119 h 200025"/>
                <a:gd name="connsiteX527" fmla="*/ 14383 w 190500"/>
                <a:gd name="connsiteY527" fmla="*/ 189167 h 200025"/>
                <a:gd name="connsiteX528" fmla="*/ 13430 w 190500"/>
                <a:gd name="connsiteY528" fmla="*/ 188214 h 200025"/>
                <a:gd name="connsiteX529" fmla="*/ 12954 w 190500"/>
                <a:gd name="connsiteY529" fmla="*/ 188690 h 200025"/>
                <a:gd name="connsiteX530" fmla="*/ 15240 w 190500"/>
                <a:gd name="connsiteY530" fmla="*/ 194215 h 200025"/>
                <a:gd name="connsiteX531" fmla="*/ 13906 w 190500"/>
                <a:gd name="connsiteY531" fmla="*/ 192881 h 200025"/>
                <a:gd name="connsiteX532" fmla="*/ 12954 w 190500"/>
                <a:gd name="connsiteY532" fmla="*/ 192881 h 200025"/>
                <a:gd name="connsiteX533" fmla="*/ 13430 w 190500"/>
                <a:gd name="connsiteY533" fmla="*/ 193358 h 200025"/>
                <a:gd name="connsiteX534" fmla="*/ 14383 w 190500"/>
                <a:gd name="connsiteY534" fmla="*/ 195644 h 200025"/>
                <a:gd name="connsiteX535" fmla="*/ 14383 w 190500"/>
                <a:gd name="connsiteY535" fmla="*/ 196120 h 200025"/>
                <a:gd name="connsiteX536" fmla="*/ 14859 w 190500"/>
                <a:gd name="connsiteY536" fmla="*/ 196596 h 200025"/>
                <a:gd name="connsiteX537" fmla="*/ 15812 w 190500"/>
                <a:gd name="connsiteY537" fmla="*/ 195644 h 200025"/>
                <a:gd name="connsiteX538" fmla="*/ 15240 w 190500"/>
                <a:gd name="connsiteY538" fmla="*/ 194215 h 200025"/>
                <a:gd name="connsiteX539" fmla="*/ 16193 w 190500"/>
                <a:gd name="connsiteY539" fmla="*/ 196977 h 200025"/>
                <a:gd name="connsiteX540" fmla="*/ 16193 w 190500"/>
                <a:gd name="connsiteY540" fmla="*/ 197929 h 200025"/>
                <a:gd name="connsiteX541" fmla="*/ 17145 w 190500"/>
                <a:gd name="connsiteY541" fmla="*/ 199263 h 200025"/>
                <a:gd name="connsiteX542" fmla="*/ 17621 w 190500"/>
                <a:gd name="connsiteY542" fmla="*/ 198787 h 200025"/>
                <a:gd name="connsiteX543" fmla="*/ 16193 w 190500"/>
                <a:gd name="connsiteY543" fmla="*/ 196977 h 200025"/>
                <a:gd name="connsiteX544" fmla="*/ 94774 w 190500"/>
                <a:gd name="connsiteY544" fmla="*/ 73914 h 200025"/>
                <a:gd name="connsiteX545" fmla="*/ 95726 w 190500"/>
                <a:gd name="connsiteY545" fmla="*/ 72962 h 200025"/>
                <a:gd name="connsiteX546" fmla="*/ 94774 w 190500"/>
                <a:gd name="connsiteY546" fmla="*/ 71152 h 200025"/>
                <a:gd name="connsiteX547" fmla="*/ 94298 w 190500"/>
                <a:gd name="connsiteY547" fmla="*/ 70676 h 200025"/>
                <a:gd name="connsiteX548" fmla="*/ 95631 w 190500"/>
                <a:gd name="connsiteY548" fmla="*/ 68866 h 200025"/>
                <a:gd name="connsiteX549" fmla="*/ 94298 w 190500"/>
                <a:gd name="connsiteY549" fmla="*/ 67056 h 200025"/>
                <a:gd name="connsiteX550" fmla="*/ 94298 w 190500"/>
                <a:gd name="connsiteY550" fmla="*/ 66580 h 200025"/>
                <a:gd name="connsiteX551" fmla="*/ 95250 w 190500"/>
                <a:gd name="connsiteY551" fmla="*/ 64770 h 200025"/>
                <a:gd name="connsiteX552" fmla="*/ 95250 w 190500"/>
                <a:gd name="connsiteY552" fmla="*/ 62484 h 200025"/>
                <a:gd name="connsiteX553" fmla="*/ 94774 w 190500"/>
                <a:gd name="connsiteY553" fmla="*/ 60674 h 200025"/>
                <a:gd name="connsiteX554" fmla="*/ 95250 w 190500"/>
                <a:gd name="connsiteY554" fmla="*/ 58865 h 200025"/>
                <a:gd name="connsiteX555" fmla="*/ 92964 w 190500"/>
                <a:gd name="connsiteY555" fmla="*/ 58865 h 200025"/>
                <a:gd name="connsiteX556" fmla="*/ 92488 w 190500"/>
                <a:gd name="connsiteY556" fmla="*/ 59341 h 200025"/>
                <a:gd name="connsiteX557" fmla="*/ 92488 w 190500"/>
                <a:gd name="connsiteY557" fmla="*/ 58388 h 200025"/>
                <a:gd name="connsiteX558" fmla="*/ 91154 w 190500"/>
                <a:gd name="connsiteY558" fmla="*/ 56579 h 200025"/>
                <a:gd name="connsiteX559" fmla="*/ 91154 w 190500"/>
                <a:gd name="connsiteY559" fmla="*/ 50197 h 200025"/>
                <a:gd name="connsiteX560" fmla="*/ 92488 w 190500"/>
                <a:gd name="connsiteY560" fmla="*/ 49244 h 200025"/>
                <a:gd name="connsiteX561" fmla="*/ 93440 w 190500"/>
                <a:gd name="connsiteY561" fmla="*/ 50197 h 200025"/>
                <a:gd name="connsiteX562" fmla="*/ 93917 w 190500"/>
                <a:gd name="connsiteY562" fmla="*/ 50197 h 200025"/>
                <a:gd name="connsiteX563" fmla="*/ 95726 w 190500"/>
                <a:gd name="connsiteY563" fmla="*/ 49244 h 200025"/>
                <a:gd name="connsiteX564" fmla="*/ 93917 w 190500"/>
                <a:gd name="connsiteY564" fmla="*/ 47434 h 200025"/>
                <a:gd name="connsiteX565" fmla="*/ 92107 w 190500"/>
                <a:gd name="connsiteY565" fmla="*/ 46101 h 200025"/>
                <a:gd name="connsiteX566" fmla="*/ 91631 w 190500"/>
                <a:gd name="connsiteY566" fmla="*/ 46101 h 200025"/>
                <a:gd name="connsiteX567" fmla="*/ 89821 w 190500"/>
                <a:gd name="connsiteY567" fmla="*/ 44291 h 200025"/>
                <a:gd name="connsiteX568" fmla="*/ 89821 w 190500"/>
                <a:gd name="connsiteY568" fmla="*/ 43815 h 200025"/>
                <a:gd name="connsiteX569" fmla="*/ 88868 w 190500"/>
                <a:gd name="connsiteY569" fmla="*/ 41053 h 200025"/>
                <a:gd name="connsiteX570" fmla="*/ 87058 w 190500"/>
                <a:gd name="connsiteY570" fmla="*/ 38767 h 200025"/>
                <a:gd name="connsiteX571" fmla="*/ 84296 w 190500"/>
                <a:gd name="connsiteY571" fmla="*/ 36481 h 200025"/>
                <a:gd name="connsiteX572" fmla="*/ 80677 w 190500"/>
                <a:gd name="connsiteY572" fmla="*/ 34195 h 200025"/>
                <a:gd name="connsiteX573" fmla="*/ 80677 w 190500"/>
                <a:gd name="connsiteY573" fmla="*/ 33719 h 200025"/>
                <a:gd name="connsiteX574" fmla="*/ 80200 w 190500"/>
                <a:gd name="connsiteY574" fmla="*/ 34195 h 200025"/>
                <a:gd name="connsiteX575" fmla="*/ 79724 w 190500"/>
                <a:gd name="connsiteY575" fmla="*/ 35147 h 200025"/>
                <a:gd name="connsiteX576" fmla="*/ 78391 w 190500"/>
                <a:gd name="connsiteY576" fmla="*/ 35623 h 200025"/>
                <a:gd name="connsiteX577" fmla="*/ 77438 w 190500"/>
                <a:gd name="connsiteY577" fmla="*/ 35623 h 200025"/>
                <a:gd name="connsiteX578" fmla="*/ 77438 w 190500"/>
                <a:gd name="connsiteY578" fmla="*/ 35147 h 200025"/>
                <a:gd name="connsiteX579" fmla="*/ 76105 w 190500"/>
                <a:gd name="connsiteY579" fmla="*/ 36481 h 200025"/>
                <a:gd name="connsiteX580" fmla="*/ 76105 w 190500"/>
                <a:gd name="connsiteY580" fmla="*/ 38291 h 200025"/>
                <a:gd name="connsiteX581" fmla="*/ 76581 w 190500"/>
                <a:gd name="connsiteY581" fmla="*/ 39624 h 200025"/>
                <a:gd name="connsiteX582" fmla="*/ 77533 w 190500"/>
                <a:gd name="connsiteY582" fmla="*/ 41434 h 200025"/>
                <a:gd name="connsiteX583" fmla="*/ 77057 w 190500"/>
                <a:gd name="connsiteY583" fmla="*/ 42767 h 200025"/>
                <a:gd name="connsiteX584" fmla="*/ 77057 w 190500"/>
                <a:gd name="connsiteY584" fmla="*/ 43720 h 200025"/>
                <a:gd name="connsiteX585" fmla="*/ 78391 w 190500"/>
                <a:gd name="connsiteY585" fmla="*/ 47339 h 200025"/>
                <a:gd name="connsiteX586" fmla="*/ 77438 w 190500"/>
                <a:gd name="connsiteY586" fmla="*/ 47339 h 200025"/>
                <a:gd name="connsiteX587" fmla="*/ 75629 w 190500"/>
                <a:gd name="connsiteY587" fmla="*/ 44101 h 200025"/>
                <a:gd name="connsiteX588" fmla="*/ 75152 w 190500"/>
                <a:gd name="connsiteY588" fmla="*/ 43625 h 200025"/>
                <a:gd name="connsiteX589" fmla="*/ 73343 w 190500"/>
                <a:gd name="connsiteY589" fmla="*/ 44101 h 200025"/>
                <a:gd name="connsiteX590" fmla="*/ 71533 w 190500"/>
                <a:gd name="connsiteY590" fmla="*/ 45910 h 200025"/>
                <a:gd name="connsiteX591" fmla="*/ 71056 w 190500"/>
                <a:gd name="connsiteY591" fmla="*/ 47720 h 200025"/>
                <a:gd name="connsiteX592" fmla="*/ 72009 w 190500"/>
                <a:gd name="connsiteY592" fmla="*/ 49054 h 200025"/>
                <a:gd name="connsiteX593" fmla="*/ 71533 w 190500"/>
                <a:gd name="connsiteY593" fmla="*/ 52292 h 200025"/>
                <a:gd name="connsiteX594" fmla="*/ 70580 w 190500"/>
                <a:gd name="connsiteY594" fmla="*/ 52769 h 200025"/>
                <a:gd name="connsiteX595" fmla="*/ 68771 w 190500"/>
                <a:gd name="connsiteY595" fmla="*/ 53245 h 200025"/>
                <a:gd name="connsiteX596" fmla="*/ 67818 w 190500"/>
                <a:gd name="connsiteY596" fmla="*/ 54578 h 200025"/>
                <a:gd name="connsiteX597" fmla="*/ 65532 w 190500"/>
                <a:gd name="connsiteY597" fmla="*/ 56864 h 200025"/>
                <a:gd name="connsiteX598" fmla="*/ 64579 w 190500"/>
                <a:gd name="connsiteY598" fmla="*/ 59627 h 200025"/>
                <a:gd name="connsiteX599" fmla="*/ 63627 w 190500"/>
                <a:gd name="connsiteY599" fmla="*/ 61436 h 200025"/>
                <a:gd name="connsiteX600" fmla="*/ 61817 w 190500"/>
                <a:gd name="connsiteY600" fmla="*/ 63246 h 200025"/>
                <a:gd name="connsiteX601" fmla="*/ 60484 w 190500"/>
                <a:gd name="connsiteY601" fmla="*/ 65056 h 200025"/>
                <a:gd name="connsiteX602" fmla="*/ 60484 w 190500"/>
                <a:gd name="connsiteY602" fmla="*/ 65532 h 200025"/>
                <a:gd name="connsiteX603" fmla="*/ 60008 w 190500"/>
                <a:gd name="connsiteY603" fmla="*/ 66866 h 200025"/>
                <a:gd name="connsiteX604" fmla="*/ 60008 w 190500"/>
                <a:gd name="connsiteY604" fmla="*/ 67342 h 200025"/>
                <a:gd name="connsiteX605" fmla="*/ 57721 w 190500"/>
                <a:gd name="connsiteY605" fmla="*/ 69628 h 200025"/>
                <a:gd name="connsiteX606" fmla="*/ 56769 w 190500"/>
                <a:gd name="connsiteY606" fmla="*/ 70104 h 200025"/>
                <a:gd name="connsiteX607" fmla="*/ 55817 w 190500"/>
                <a:gd name="connsiteY607" fmla="*/ 72390 h 200025"/>
                <a:gd name="connsiteX608" fmla="*/ 55340 w 190500"/>
                <a:gd name="connsiteY608" fmla="*/ 74200 h 200025"/>
                <a:gd name="connsiteX609" fmla="*/ 55340 w 190500"/>
                <a:gd name="connsiteY609" fmla="*/ 76486 h 200025"/>
                <a:gd name="connsiteX610" fmla="*/ 54388 w 190500"/>
                <a:gd name="connsiteY610" fmla="*/ 77819 h 200025"/>
                <a:gd name="connsiteX611" fmla="*/ 51625 w 190500"/>
                <a:gd name="connsiteY611" fmla="*/ 81058 h 200025"/>
                <a:gd name="connsiteX612" fmla="*/ 51149 w 190500"/>
                <a:gd name="connsiteY612" fmla="*/ 82010 h 200025"/>
                <a:gd name="connsiteX613" fmla="*/ 50673 w 190500"/>
                <a:gd name="connsiteY613" fmla="*/ 83344 h 200025"/>
                <a:gd name="connsiteX614" fmla="*/ 51149 w 190500"/>
                <a:gd name="connsiteY614" fmla="*/ 83820 h 200025"/>
                <a:gd name="connsiteX615" fmla="*/ 51625 w 190500"/>
                <a:gd name="connsiteY615" fmla="*/ 84773 h 200025"/>
                <a:gd name="connsiteX616" fmla="*/ 51149 w 190500"/>
                <a:gd name="connsiteY616" fmla="*/ 85725 h 200025"/>
                <a:gd name="connsiteX617" fmla="*/ 50197 w 190500"/>
                <a:gd name="connsiteY617" fmla="*/ 85725 h 200025"/>
                <a:gd name="connsiteX618" fmla="*/ 49244 w 190500"/>
                <a:gd name="connsiteY618" fmla="*/ 88011 h 200025"/>
                <a:gd name="connsiteX619" fmla="*/ 49244 w 190500"/>
                <a:gd name="connsiteY619" fmla="*/ 88487 h 200025"/>
                <a:gd name="connsiteX620" fmla="*/ 47911 w 190500"/>
                <a:gd name="connsiteY620" fmla="*/ 89821 h 200025"/>
                <a:gd name="connsiteX621" fmla="*/ 47911 w 190500"/>
                <a:gd name="connsiteY621" fmla="*/ 91154 h 200025"/>
                <a:gd name="connsiteX622" fmla="*/ 48387 w 190500"/>
                <a:gd name="connsiteY622" fmla="*/ 92107 h 200025"/>
                <a:gd name="connsiteX623" fmla="*/ 47911 w 190500"/>
                <a:gd name="connsiteY623" fmla="*/ 92583 h 200025"/>
                <a:gd name="connsiteX624" fmla="*/ 47911 w 190500"/>
                <a:gd name="connsiteY624" fmla="*/ 93536 h 200025"/>
                <a:gd name="connsiteX625" fmla="*/ 46958 w 190500"/>
                <a:gd name="connsiteY625" fmla="*/ 95345 h 200025"/>
                <a:gd name="connsiteX626" fmla="*/ 46958 w 190500"/>
                <a:gd name="connsiteY626" fmla="*/ 95822 h 200025"/>
                <a:gd name="connsiteX627" fmla="*/ 46482 w 190500"/>
                <a:gd name="connsiteY627" fmla="*/ 96298 h 200025"/>
                <a:gd name="connsiteX628" fmla="*/ 44672 w 190500"/>
                <a:gd name="connsiteY628" fmla="*/ 98107 h 200025"/>
                <a:gd name="connsiteX629" fmla="*/ 43720 w 190500"/>
                <a:gd name="connsiteY629" fmla="*/ 100870 h 200025"/>
                <a:gd name="connsiteX630" fmla="*/ 44672 w 190500"/>
                <a:gd name="connsiteY630" fmla="*/ 102203 h 200025"/>
                <a:gd name="connsiteX631" fmla="*/ 45148 w 190500"/>
                <a:gd name="connsiteY631" fmla="*/ 103156 h 200025"/>
                <a:gd name="connsiteX632" fmla="*/ 43815 w 190500"/>
                <a:gd name="connsiteY632" fmla="*/ 104966 h 200025"/>
                <a:gd name="connsiteX633" fmla="*/ 41529 w 190500"/>
                <a:gd name="connsiteY633" fmla="*/ 106775 h 200025"/>
                <a:gd name="connsiteX634" fmla="*/ 42005 w 190500"/>
                <a:gd name="connsiteY634" fmla="*/ 108109 h 200025"/>
                <a:gd name="connsiteX635" fmla="*/ 42481 w 190500"/>
                <a:gd name="connsiteY635" fmla="*/ 108585 h 200025"/>
                <a:gd name="connsiteX636" fmla="*/ 41529 w 190500"/>
                <a:gd name="connsiteY636" fmla="*/ 110871 h 200025"/>
                <a:gd name="connsiteX637" fmla="*/ 40577 w 190500"/>
                <a:gd name="connsiteY637" fmla="*/ 111824 h 200025"/>
                <a:gd name="connsiteX638" fmla="*/ 39624 w 190500"/>
                <a:gd name="connsiteY638" fmla="*/ 115062 h 200025"/>
                <a:gd name="connsiteX639" fmla="*/ 39148 w 190500"/>
                <a:gd name="connsiteY639" fmla="*/ 115538 h 200025"/>
                <a:gd name="connsiteX640" fmla="*/ 37814 w 190500"/>
                <a:gd name="connsiteY640" fmla="*/ 117348 h 200025"/>
                <a:gd name="connsiteX641" fmla="*/ 38767 w 190500"/>
                <a:gd name="connsiteY641" fmla="*/ 119634 h 200025"/>
                <a:gd name="connsiteX642" fmla="*/ 38291 w 190500"/>
                <a:gd name="connsiteY642" fmla="*/ 120968 h 200025"/>
                <a:gd name="connsiteX643" fmla="*/ 36957 w 190500"/>
                <a:gd name="connsiteY643" fmla="*/ 122777 h 200025"/>
                <a:gd name="connsiteX644" fmla="*/ 36957 w 190500"/>
                <a:gd name="connsiteY644" fmla="*/ 124587 h 200025"/>
                <a:gd name="connsiteX645" fmla="*/ 35623 w 190500"/>
                <a:gd name="connsiteY645" fmla="*/ 127349 h 200025"/>
                <a:gd name="connsiteX646" fmla="*/ 36100 w 190500"/>
                <a:gd name="connsiteY646" fmla="*/ 129635 h 200025"/>
                <a:gd name="connsiteX647" fmla="*/ 36100 w 190500"/>
                <a:gd name="connsiteY647" fmla="*/ 131445 h 200025"/>
                <a:gd name="connsiteX648" fmla="*/ 35623 w 190500"/>
                <a:gd name="connsiteY648" fmla="*/ 131921 h 200025"/>
                <a:gd name="connsiteX649" fmla="*/ 35147 w 190500"/>
                <a:gd name="connsiteY649" fmla="*/ 133731 h 200025"/>
                <a:gd name="connsiteX650" fmla="*/ 35147 w 190500"/>
                <a:gd name="connsiteY650" fmla="*/ 134207 h 200025"/>
                <a:gd name="connsiteX651" fmla="*/ 34671 w 190500"/>
                <a:gd name="connsiteY651" fmla="*/ 134684 h 200025"/>
                <a:gd name="connsiteX652" fmla="*/ 34195 w 190500"/>
                <a:gd name="connsiteY652" fmla="*/ 135160 h 200025"/>
                <a:gd name="connsiteX653" fmla="*/ 34671 w 190500"/>
                <a:gd name="connsiteY653" fmla="*/ 136970 h 200025"/>
                <a:gd name="connsiteX654" fmla="*/ 34671 w 190500"/>
                <a:gd name="connsiteY654" fmla="*/ 137446 h 200025"/>
                <a:gd name="connsiteX655" fmla="*/ 33719 w 190500"/>
                <a:gd name="connsiteY655" fmla="*/ 138779 h 200025"/>
                <a:gd name="connsiteX656" fmla="*/ 34195 w 190500"/>
                <a:gd name="connsiteY656" fmla="*/ 140113 h 200025"/>
                <a:gd name="connsiteX657" fmla="*/ 33719 w 190500"/>
                <a:gd name="connsiteY657" fmla="*/ 141923 h 200025"/>
                <a:gd name="connsiteX658" fmla="*/ 32385 w 190500"/>
                <a:gd name="connsiteY658" fmla="*/ 144209 h 200025"/>
                <a:gd name="connsiteX659" fmla="*/ 32861 w 190500"/>
                <a:gd name="connsiteY659" fmla="*/ 145542 h 200025"/>
                <a:gd name="connsiteX660" fmla="*/ 32861 w 190500"/>
                <a:gd name="connsiteY660" fmla="*/ 146876 h 200025"/>
                <a:gd name="connsiteX661" fmla="*/ 32385 w 190500"/>
                <a:gd name="connsiteY661" fmla="*/ 148685 h 200025"/>
                <a:gd name="connsiteX662" fmla="*/ 32385 w 190500"/>
                <a:gd name="connsiteY662" fmla="*/ 150495 h 200025"/>
                <a:gd name="connsiteX663" fmla="*/ 31909 w 190500"/>
                <a:gd name="connsiteY663" fmla="*/ 151448 h 200025"/>
                <a:gd name="connsiteX664" fmla="*/ 32861 w 190500"/>
                <a:gd name="connsiteY664" fmla="*/ 154210 h 200025"/>
                <a:gd name="connsiteX665" fmla="*/ 32861 w 190500"/>
                <a:gd name="connsiteY665" fmla="*/ 154686 h 200025"/>
                <a:gd name="connsiteX666" fmla="*/ 31909 w 190500"/>
                <a:gd name="connsiteY666" fmla="*/ 156020 h 200025"/>
                <a:gd name="connsiteX667" fmla="*/ 31909 w 190500"/>
                <a:gd name="connsiteY667" fmla="*/ 157353 h 200025"/>
                <a:gd name="connsiteX668" fmla="*/ 31433 w 190500"/>
                <a:gd name="connsiteY668" fmla="*/ 160115 h 200025"/>
                <a:gd name="connsiteX669" fmla="*/ 32766 w 190500"/>
                <a:gd name="connsiteY669" fmla="*/ 161925 h 200025"/>
                <a:gd name="connsiteX670" fmla="*/ 31814 w 190500"/>
                <a:gd name="connsiteY670" fmla="*/ 163259 h 200025"/>
                <a:gd name="connsiteX671" fmla="*/ 31337 w 190500"/>
                <a:gd name="connsiteY671" fmla="*/ 165545 h 200025"/>
                <a:gd name="connsiteX672" fmla="*/ 32290 w 190500"/>
                <a:gd name="connsiteY672" fmla="*/ 168307 h 200025"/>
                <a:gd name="connsiteX673" fmla="*/ 31814 w 190500"/>
                <a:gd name="connsiteY673" fmla="*/ 169259 h 200025"/>
                <a:gd name="connsiteX674" fmla="*/ 30861 w 190500"/>
                <a:gd name="connsiteY674" fmla="*/ 169259 h 200025"/>
                <a:gd name="connsiteX675" fmla="*/ 30766 w 190500"/>
                <a:gd name="connsiteY675" fmla="*/ 169926 h 200025"/>
                <a:gd name="connsiteX676" fmla="*/ 31242 w 190500"/>
                <a:gd name="connsiteY676" fmla="*/ 171736 h 200025"/>
                <a:gd name="connsiteX677" fmla="*/ 34481 w 190500"/>
                <a:gd name="connsiteY677" fmla="*/ 176308 h 200025"/>
                <a:gd name="connsiteX678" fmla="*/ 34481 w 190500"/>
                <a:gd name="connsiteY678" fmla="*/ 176784 h 200025"/>
                <a:gd name="connsiteX679" fmla="*/ 34957 w 190500"/>
                <a:gd name="connsiteY679" fmla="*/ 179546 h 200025"/>
                <a:gd name="connsiteX680" fmla="*/ 36290 w 190500"/>
                <a:gd name="connsiteY680" fmla="*/ 181832 h 200025"/>
                <a:gd name="connsiteX681" fmla="*/ 38100 w 190500"/>
                <a:gd name="connsiteY681" fmla="*/ 185452 h 200025"/>
                <a:gd name="connsiteX682" fmla="*/ 40862 w 190500"/>
                <a:gd name="connsiteY682" fmla="*/ 185928 h 200025"/>
                <a:gd name="connsiteX683" fmla="*/ 42672 w 190500"/>
                <a:gd name="connsiteY683" fmla="*/ 185928 h 200025"/>
                <a:gd name="connsiteX684" fmla="*/ 45910 w 190500"/>
                <a:gd name="connsiteY684" fmla="*/ 184976 h 200025"/>
                <a:gd name="connsiteX685" fmla="*/ 47244 w 190500"/>
                <a:gd name="connsiteY685" fmla="*/ 184023 h 200025"/>
                <a:gd name="connsiteX686" fmla="*/ 49530 w 190500"/>
                <a:gd name="connsiteY686" fmla="*/ 182690 h 200025"/>
                <a:gd name="connsiteX687" fmla="*/ 51340 w 190500"/>
                <a:gd name="connsiteY687" fmla="*/ 181737 h 200025"/>
                <a:gd name="connsiteX688" fmla="*/ 53626 w 190500"/>
                <a:gd name="connsiteY688" fmla="*/ 180403 h 200025"/>
                <a:gd name="connsiteX689" fmla="*/ 56388 w 190500"/>
                <a:gd name="connsiteY689" fmla="*/ 178118 h 200025"/>
                <a:gd name="connsiteX690" fmla="*/ 58198 w 190500"/>
                <a:gd name="connsiteY690" fmla="*/ 176308 h 200025"/>
                <a:gd name="connsiteX691" fmla="*/ 60960 w 190500"/>
                <a:gd name="connsiteY691" fmla="*/ 174498 h 200025"/>
                <a:gd name="connsiteX692" fmla="*/ 62770 w 190500"/>
                <a:gd name="connsiteY692" fmla="*/ 172212 h 200025"/>
                <a:gd name="connsiteX693" fmla="*/ 65056 w 190500"/>
                <a:gd name="connsiteY693" fmla="*/ 169450 h 200025"/>
                <a:gd name="connsiteX694" fmla="*/ 67818 w 190500"/>
                <a:gd name="connsiteY694" fmla="*/ 165830 h 200025"/>
                <a:gd name="connsiteX695" fmla="*/ 67818 w 190500"/>
                <a:gd name="connsiteY695" fmla="*/ 164878 h 200025"/>
                <a:gd name="connsiteX696" fmla="*/ 68771 w 190500"/>
                <a:gd name="connsiteY696" fmla="*/ 163544 h 200025"/>
                <a:gd name="connsiteX697" fmla="*/ 69247 w 190500"/>
                <a:gd name="connsiteY697" fmla="*/ 162211 h 200025"/>
                <a:gd name="connsiteX698" fmla="*/ 69247 w 190500"/>
                <a:gd name="connsiteY698" fmla="*/ 161735 h 200025"/>
                <a:gd name="connsiteX699" fmla="*/ 70580 w 190500"/>
                <a:gd name="connsiteY699" fmla="*/ 161258 h 200025"/>
                <a:gd name="connsiteX700" fmla="*/ 70580 w 190500"/>
                <a:gd name="connsiteY700" fmla="*/ 160782 h 200025"/>
                <a:gd name="connsiteX701" fmla="*/ 72390 w 190500"/>
                <a:gd name="connsiteY701" fmla="*/ 158020 h 200025"/>
                <a:gd name="connsiteX702" fmla="*/ 72866 w 190500"/>
                <a:gd name="connsiteY702" fmla="*/ 156210 h 200025"/>
                <a:gd name="connsiteX703" fmla="*/ 73819 w 190500"/>
                <a:gd name="connsiteY703" fmla="*/ 154400 h 200025"/>
                <a:gd name="connsiteX704" fmla="*/ 75629 w 190500"/>
                <a:gd name="connsiteY704" fmla="*/ 151638 h 200025"/>
                <a:gd name="connsiteX705" fmla="*/ 75152 w 190500"/>
                <a:gd name="connsiteY705" fmla="*/ 150686 h 200025"/>
                <a:gd name="connsiteX706" fmla="*/ 75629 w 190500"/>
                <a:gd name="connsiteY706" fmla="*/ 149352 h 200025"/>
                <a:gd name="connsiteX707" fmla="*/ 75629 w 190500"/>
                <a:gd name="connsiteY707" fmla="*/ 148971 h 200025"/>
                <a:gd name="connsiteX708" fmla="*/ 77438 w 190500"/>
                <a:gd name="connsiteY708" fmla="*/ 148019 h 200025"/>
                <a:gd name="connsiteX709" fmla="*/ 77915 w 190500"/>
                <a:gd name="connsiteY709" fmla="*/ 147066 h 200025"/>
                <a:gd name="connsiteX710" fmla="*/ 77915 w 190500"/>
                <a:gd name="connsiteY710" fmla="*/ 145733 h 200025"/>
                <a:gd name="connsiteX711" fmla="*/ 78391 w 190500"/>
                <a:gd name="connsiteY711" fmla="*/ 144399 h 200025"/>
                <a:gd name="connsiteX712" fmla="*/ 78391 w 190500"/>
                <a:gd name="connsiteY712" fmla="*/ 143923 h 200025"/>
                <a:gd name="connsiteX713" fmla="*/ 79343 w 190500"/>
                <a:gd name="connsiteY713" fmla="*/ 142113 h 200025"/>
                <a:gd name="connsiteX714" fmla="*/ 79819 w 190500"/>
                <a:gd name="connsiteY714" fmla="*/ 140779 h 200025"/>
                <a:gd name="connsiteX715" fmla="*/ 80296 w 190500"/>
                <a:gd name="connsiteY715" fmla="*/ 139827 h 200025"/>
                <a:gd name="connsiteX716" fmla="*/ 80296 w 190500"/>
                <a:gd name="connsiteY716" fmla="*/ 138875 h 200025"/>
                <a:gd name="connsiteX717" fmla="*/ 81248 w 190500"/>
                <a:gd name="connsiteY717" fmla="*/ 136589 h 200025"/>
                <a:gd name="connsiteX718" fmla="*/ 80772 w 190500"/>
                <a:gd name="connsiteY718" fmla="*/ 135255 h 200025"/>
                <a:gd name="connsiteX719" fmla="*/ 81725 w 190500"/>
                <a:gd name="connsiteY719" fmla="*/ 134779 h 200025"/>
                <a:gd name="connsiteX720" fmla="*/ 82201 w 190500"/>
                <a:gd name="connsiteY720" fmla="*/ 133826 h 200025"/>
                <a:gd name="connsiteX721" fmla="*/ 82677 w 190500"/>
                <a:gd name="connsiteY721" fmla="*/ 132493 h 200025"/>
                <a:gd name="connsiteX722" fmla="*/ 83629 w 190500"/>
                <a:gd name="connsiteY722" fmla="*/ 131540 h 200025"/>
                <a:gd name="connsiteX723" fmla="*/ 83629 w 190500"/>
                <a:gd name="connsiteY723" fmla="*/ 129254 h 200025"/>
                <a:gd name="connsiteX724" fmla="*/ 83153 w 190500"/>
                <a:gd name="connsiteY724" fmla="*/ 127445 h 200025"/>
                <a:gd name="connsiteX725" fmla="*/ 83153 w 190500"/>
                <a:gd name="connsiteY725" fmla="*/ 126968 h 200025"/>
                <a:gd name="connsiteX726" fmla="*/ 83629 w 190500"/>
                <a:gd name="connsiteY726" fmla="*/ 126492 h 200025"/>
                <a:gd name="connsiteX727" fmla="*/ 84106 w 190500"/>
                <a:gd name="connsiteY727" fmla="*/ 125540 h 200025"/>
                <a:gd name="connsiteX728" fmla="*/ 84582 w 190500"/>
                <a:gd name="connsiteY728" fmla="*/ 124587 h 200025"/>
                <a:gd name="connsiteX729" fmla="*/ 84106 w 190500"/>
                <a:gd name="connsiteY729" fmla="*/ 122777 h 200025"/>
                <a:gd name="connsiteX730" fmla="*/ 84582 w 190500"/>
                <a:gd name="connsiteY730" fmla="*/ 121444 h 200025"/>
                <a:gd name="connsiteX731" fmla="*/ 85535 w 190500"/>
                <a:gd name="connsiteY731" fmla="*/ 120491 h 200025"/>
                <a:gd name="connsiteX732" fmla="*/ 85535 w 190500"/>
                <a:gd name="connsiteY732" fmla="*/ 120015 h 200025"/>
                <a:gd name="connsiteX733" fmla="*/ 86011 w 190500"/>
                <a:gd name="connsiteY733" fmla="*/ 118681 h 200025"/>
                <a:gd name="connsiteX734" fmla="*/ 86011 w 190500"/>
                <a:gd name="connsiteY734" fmla="*/ 118205 h 200025"/>
                <a:gd name="connsiteX735" fmla="*/ 86963 w 190500"/>
                <a:gd name="connsiteY735" fmla="*/ 114967 h 200025"/>
                <a:gd name="connsiteX736" fmla="*/ 86487 w 190500"/>
                <a:gd name="connsiteY736" fmla="*/ 113157 h 200025"/>
                <a:gd name="connsiteX737" fmla="*/ 86963 w 190500"/>
                <a:gd name="connsiteY737" fmla="*/ 111824 h 200025"/>
                <a:gd name="connsiteX738" fmla="*/ 87440 w 190500"/>
                <a:gd name="connsiteY738" fmla="*/ 110490 h 200025"/>
                <a:gd name="connsiteX739" fmla="*/ 87440 w 190500"/>
                <a:gd name="connsiteY739" fmla="*/ 110014 h 200025"/>
                <a:gd name="connsiteX740" fmla="*/ 86963 w 190500"/>
                <a:gd name="connsiteY740" fmla="*/ 108204 h 200025"/>
                <a:gd name="connsiteX741" fmla="*/ 87916 w 190500"/>
                <a:gd name="connsiteY741" fmla="*/ 106871 h 200025"/>
                <a:gd name="connsiteX742" fmla="*/ 87916 w 190500"/>
                <a:gd name="connsiteY742" fmla="*/ 105537 h 200025"/>
                <a:gd name="connsiteX743" fmla="*/ 88392 w 190500"/>
                <a:gd name="connsiteY743" fmla="*/ 105061 h 200025"/>
                <a:gd name="connsiteX744" fmla="*/ 88868 w 190500"/>
                <a:gd name="connsiteY744" fmla="*/ 103727 h 200025"/>
                <a:gd name="connsiteX745" fmla="*/ 88868 w 190500"/>
                <a:gd name="connsiteY745" fmla="*/ 100489 h 200025"/>
                <a:gd name="connsiteX746" fmla="*/ 89821 w 190500"/>
                <a:gd name="connsiteY746" fmla="*/ 100013 h 200025"/>
                <a:gd name="connsiteX747" fmla="*/ 91154 w 190500"/>
                <a:gd name="connsiteY747" fmla="*/ 99060 h 200025"/>
                <a:gd name="connsiteX748" fmla="*/ 90678 w 190500"/>
                <a:gd name="connsiteY748" fmla="*/ 97250 h 200025"/>
                <a:gd name="connsiteX749" fmla="*/ 91154 w 190500"/>
                <a:gd name="connsiteY749" fmla="*/ 95917 h 200025"/>
                <a:gd name="connsiteX750" fmla="*/ 92488 w 190500"/>
                <a:gd name="connsiteY750" fmla="*/ 94107 h 200025"/>
                <a:gd name="connsiteX751" fmla="*/ 92964 w 190500"/>
                <a:gd name="connsiteY751" fmla="*/ 92774 h 200025"/>
                <a:gd name="connsiteX752" fmla="*/ 92964 w 190500"/>
                <a:gd name="connsiteY752" fmla="*/ 91440 h 200025"/>
                <a:gd name="connsiteX753" fmla="*/ 93917 w 190500"/>
                <a:gd name="connsiteY753" fmla="*/ 88678 h 200025"/>
                <a:gd name="connsiteX754" fmla="*/ 92964 w 190500"/>
                <a:gd name="connsiteY754" fmla="*/ 86868 h 200025"/>
                <a:gd name="connsiteX755" fmla="*/ 94298 w 190500"/>
                <a:gd name="connsiteY755" fmla="*/ 85058 h 200025"/>
                <a:gd name="connsiteX756" fmla="*/ 93345 w 190500"/>
                <a:gd name="connsiteY756" fmla="*/ 83725 h 200025"/>
                <a:gd name="connsiteX757" fmla="*/ 93821 w 190500"/>
                <a:gd name="connsiteY757" fmla="*/ 81915 h 200025"/>
                <a:gd name="connsiteX758" fmla="*/ 93821 w 190500"/>
                <a:gd name="connsiteY758" fmla="*/ 81439 h 200025"/>
                <a:gd name="connsiteX759" fmla="*/ 95155 w 190500"/>
                <a:gd name="connsiteY759" fmla="*/ 80105 h 200025"/>
                <a:gd name="connsiteX760" fmla="*/ 95155 w 190500"/>
                <a:gd name="connsiteY760" fmla="*/ 77819 h 200025"/>
                <a:gd name="connsiteX761" fmla="*/ 94679 w 190500"/>
                <a:gd name="connsiteY761" fmla="*/ 76867 h 200025"/>
                <a:gd name="connsiteX762" fmla="*/ 95155 w 190500"/>
                <a:gd name="connsiteY762" fmla="*/ 75057 h 200025"/>
                <a:gd name="connsiteX763" fmla="*/ 95155 w 190500"/>
                <a:gd name="connsiteY763" fmla="*/ 73914 h 200025"/>
                <a:gd name="connsiteX764" fmla="*/ 31242 w 190500"/>
                <a:gd name="connsiteY764" fmla="*/ 138875 h 200025"/>
                <a:gd name="connsiteX765" fmla="*/ 31718 w 190500"/>
                <a:gd name="connsiteY765" fmla="*/ 139827 h 200025"/>
                <a:gd name="connsiteX766" fmla="*/ 33528 w 190500"/>
                <a:gd name="connsiteY766" fmla="*/ 138017 h 200025"/>
                <a:gd name="connsiteX767" fmla="*/ 33052 w 190500"/>
                <a:gd name="connsiteY767" fmla="*/ 137541 h 200025"/>
                <a:gd name="connsiteX768" fmla="*/ 32575 w 190500"/>
                <a:gd name="connsiteY768" fmla="*/ 137065 h 200025"/>
                <a:gd name="connsiteX769" fmla="*/ 31623 w 190500"/>
                <a:gd name="connsiteY769" fmla="*/ 138017 h 200025"/>
                <a:gd name="connsiteX770" fmla="*/ 31242 w 190500"/>
                <a:gd name="connsiteY770" fmla="*/ 138875 h 200025"/>
                <a:gd name="connsiteX771" fmla="*/ 60484 w 190500"/>
                <a:gd name="connsiteY771" fmla="*/ 202406 h 200025"/>
                <a:gd name="connsiteX772" fmla="*/ 59531 w 190500"/>
                <a:gd name="connsiteY772" fmla="*/ 201930 h 200025"/>
                <a:gd name="connsiteX773" fmla="*/ 58198 w 190500"/>
                <a:gd name="connsiteY773" fmla="*/ 202883 h 200025"/>
                <a:gd name="connsiteX774" fmla="*/ 58198 w 190500"/>
                <a:gd name="connsiteY774" fmla="*/ 203359 h 200025"/>
                <a:gd name="connsiteX775" fmla="*/ 60484 w 190500"/>
                <a:gd name="connsiteY775" fmla="*/ 202406 h 200025"/>
                <a:gd name="connsiteX776" fmla="*/ 87916 w 190500"/>
                <a:gd name="connsiteY776" fmla="*/ 184595 h 200025"/>
                <a:gd name="connsiteX777" fmla="*/ 88868 w 190500"/>
                <a:gd name="connsiteY777" fmla="*/ 185071 h 200025"/>
                <a:gd name="connsiteX778" fmla="*/ 88392 w 190500"/>
                <a:gd name="connsiteY778" fmla="*/ 185547 h 200025"/>
                <a:gd name="connsiteX779" fmla="*/ 87916 w 190500"/>
                <a:gd name="connsiteY779" fmla="*/ 185547 h 200025"/>
                <a:gd name="connsiteX780" fmla="*/ 85630 w 190500"/>
                <a:gd name="connsiteY780" fmla="*/ 188786 h 200025"/>
                <a:gd name="connsiteX781" fmla="*/ 85154 w 190500"/>
                <a:gd name="connsiteY781" fmla="*/ 188786 h 200025"/>
                <a:gd name="connsiteX782" fmla="*/ 83820 w 190500"/>
                <a:gd name="connsiteY782" fmla="*/ 187452 h 200025"/>
                <a:gd name="connsiteX783" fmla="*/ 83820 w 190500"/>
                <a:gd name="connsiteY783" fmla="*/ 186976 h 200025"/>
                <a:gd name="connsiteX784" fmla="*/ 87440 w 190500"/>
                <a:gd name="connsiteY784" fmla="*/ 184214 h 200025"/>
                <a:gd name="connsiteX785" fmla="*/ 87916 w 190500"/>
                <a:gd name="connsiteY785" fmla="*/ 184595 h 200025"/>
                <a:gd name="connsiteX786" fmla="*/ 94393 w 190500"/>
                <a:gd name="connsiteY786" fmla="*/ 54293 h 200025"/>
                <a:gd name="connsiteX787" fmla="*/ 93440 w 190500"/>
                <a:gd name="connsiteY787" fmla="*/ 53816 h 200025"/>
                <a:gd name="connsiteX788" fmla="*/ 92488 w 190500"/>
                <a:gd name="connsiteY788" fmla="*/ 54769 h 200025"/>
                <a:gd name="connsiteX789" fmla="*/ 92488 w 190500"/>
                <a:gd name="connsiteY789" fmla="*/ 56579 h 200025"/>
                <a:gd name="connsiteX790" fmla="*/ 94298 w 190500"/>
                <a:gd name="connsiteY790" fmla="*/ 55626 h 200025"/>
                <a:gd name="connsiteX791" fmla="*/ 94298 w 190500"/>
                <a:gd name="connsiteY791" fmla="*/ 54293 h 200025"/>
                <a:gd name="connsiteX792" fmla="*/ 100298 w 190500"/>
                <a:gd name="connsiteY792" fmla="*/ 169926 h 200025"/>
                <a:gd name="connsiteX793" fmla="*/ 101251 w 190500"/>
                <a:gd name="connsiteY793" fmla="*/ 170878 h 200025"/>
                <a:gd name="connsiteX794" fmla="*/ 101727 w 190500"/>
                <a:gd name="connsiteY794" fmla="*/ 171355 h 200025"/>
                <a:gd name="connsiteX795" fmla="*/ 98489 w 190500"/>
                <a:gd name="connsiteY795" fmla="*/ 174974 h 200025"/>
                <a:gd name="connsiteX796" fmla="*/ 97536 w 190500"/>
                <a:gd name="connsiteY796" fmla="*/ 175451 h 200025"/>
                <a:gd name="connsiteX797" fmla="*/ 97536 w 190500"/>
                <a:gd name="connsiteY797" fmla="*/ 176403 h 200025"/>
                <a:gd name="connsiteX798" fmla="*/ 96583 w 190500"/>
                <a:gd name="connsiteY798" fmla="*/ 178689 h 200025"/>
                <a:gd name="connsiteX799" fmla="*/ 95250 w 190500"/>
                <a:gd name="connsiteY799" fmla="*/ 179642 h 200025"/>
                <a:gd name="connsiteX800" fmla="*/ 95250 w 190500"/>
                <a:gd name="connsiteY800" fmla="*/ 180118 h 200025"/>
                <a:gd name="connsiteX801" fmla="*/ 93440 w 190500"/>
                <a:gd name="connsiteY801" fmla="*/ 179642 h 200025"/>
                <a:gd name="connsiteX802" fmla="*/ 93917 w 190500"/>
                <a:gd name="connsiteY802" fmla="*/ 179642 h 200025"/>
                <a:gd name="connsiteX803" fmla="*/ 94869 w 190500"/>
                <a:gd name="connsiteY803" fmla="*/ 177832 h 200025"/>
                <a:gd name="connsiteX804" fmla="*/ 94869 w 190500"/>
                <a:gd name="connsiteY804" fmla="*/ 175546 h 200025"/>
                <a:gd name="connsiteX805" fmla="*/ 96679 w 190500"/>
                <a:gd name="connsiteY805" fmla="*/ 171926 h 200025"/>
                <a:gd name="connsiteX806" fmla="*/ 97631 w 190500"/>
                <a:gd name="connsiteY806" fmla="*/ 171450 h 200025"/>
                <a:gd name="connsiteX807" fmla="*/ 98584 w 190500"/>
                <a:gd name="connsiteY807" fmla="*/ 171926 h 200025"/>
                <a:gd name="connsiteX808" fmla="*/ 99536 w 190500"/>
                <a:gd name="connsiteY808" fmla="*/ 171450 h 200025"/>
                <a:gd name="connsiteX809" fmla="*/ 98965 w 190500"/>
                <a:gd name="connsiteY809" fmla="*/ 170878 h 200025"/>
                <a:gd name="connsiteX810" fmla="*/ 100298 w 190500"/>
                <a:gd name="connsiteY810" fmla="*/ 169926 h 200025"/>
                <a:gd name="connsiteX811" fmla="*/ 96679 w 190500"/>
                <a:gd name="connsiteY811" fmla="*/ 80772 h 200025"/>
                <a:gd name="connsiteX812" fmla="*/ 96679 w 190500"/>
                <a:gd name="connsiteY812" fmla="*/ 81248 h 200025"/>
                <a:gd name="connsiteX813" fmla="*/ 97631 w 190500"/>
                <a:gd name="connsiteY813" fmla="*/ 80772 h 200025"/>
                <a:gd name="connsiteX814" fmla="*/ 96679 w 190500"/>
                <a:gd name="connsiteY814" fmla="*/ 80772 h 200025"/>
                <a:gd name="connsiteX815" fmla="*/ 97536 w 190500"/>
                <a:gd name="connsiteY815" fmla="*/ 70771 h 200025"/>
                <a:gd name="connsiteX816" fmla="*/ 97536 w 190500"/>
                <a:gd name="connsiteY816" fmla="*/ 71723 h 200025"/>
                <a:gd name="connsiteX817" fmla="*/ 98012 w 190500"/>
                <a:gd name="connsiteY817" fmla="*/ 72200 h 200025"/>
                <a:gd name="connsiteX818" fmla="*/ 98965 w 190500"/>
                <a:gd name="connsiteY818" fmla="*/ 71723 h 200025"/>
                <a:gd name="connsiteX819" fmla="*/ 98489 w 190500"/>
                <a:gd name="connsiteY819" fmla="*/ 69914 h 200025"/>
                <a:gd name="connsiteX820" fmla="*/ 97536 w 190500"/>
                <a:gd name="connsiteY820" fmla="*/ 70771 h 200025"/>
                <a:gd name="connsiteX821" fmla="*/ 97536 w 190500"/>
                <a:gd name="connsiteY821" fmla="*/ 77152 h 200025"/>
                <a:gd name="connsiteX822" fmla="*/ 98489 w 190500"/>
                <a:gd name="connsiteY822" fmla="*/ 77629 h 200025"/>
                <a:gd name="connsiteX823" fmla="*/ 98012 w 190500"/>
                <a:gd name="connsiteY823" fmla="*/ 77152 h 200025"/>
                <a:gd name="connsiteX824" fmla="*/ 98012 w 190500"/>
                <a:gd name="connsiteY824" fmla="*/ 76676 h 200025"/>
                <a:gd name="connsiteX825" fmla="*/ 97536 w 190500"/>
                <a:gd name="connsiteY825" fmla="*/ 77152 h 200025"/>
                <a:gd name="connsiteX826" fmla="*/ 99822 w 190500"/>
                <a:gd name="connsiteY826" fmla="*/ 48292 h 200025"/>
                <a:gd name="connsiteX827" fmla="*/ 98012 w 190500"/>
                <a:gd name="connsiteY827" fmla="*/ 46482 h 200025"/>
                <a:gd name="connsiteX828" fmla="*/ 98012 w 190500"/>
                <a:gd name="connsiteY828" fmla="*/ 48292 h 200025"/>
                <a:gd name="connsiteX829" fmla="*/ 98965 w 190500"/>
                <a:gd name="connsiteY829" fmla="*/ 48768 h 200025"/>
                <a:gd name="connsiteX830" fmla="*/ 99822 w 190500"/>
                <a:gd name="connsiteY830" fmla="*/ 48292 h 200025"/>
                <a:gd name="connsiteX831" fmla="*/ 100775 w 190500"/>
                <a:gd name="connsiteY831" fmla="*/ 155829 h 200025"/>
                <a:gd name="connsiteX832" fmla="*/ 100298 w 190500"/>
                <a:gd name="connsiteY832" fmla="*/ 154876 h 200025"/>
                <a:gd name="connsiteX833" fmla="*/ 99346 w 190500"/>
                <a:gd name="connsiteY833" fmla="*/ 155353 h 200025"/>
                <a:gd name="connsiteX834" fmla="*/ 98393 w 190500"/>
                <a:gd name="connsiteY834" fmla="*/ 157639 h 200025"/>
                <a:gd name="connsiteX835" fmla="*/ 98012 w 190500"/>
                <a:gd name="connsiteY835" fmla="*/ 158115 h 200025"/>
                <a:gd name="connsiteX836" fmla="*/ 98965 w 190500"/>
                <a:gd name="connsiteY836" fmla="*/ 159068 h 200025"/>
                <a:gd name="connsiteX837" fmla="*/ 100298 w 190500"/>
                <a:gd name="connsiteY837" fmla="*/ 158115 h 200025"/>
                <a:gd name="connsiteX838" fmla="*/ 100775 w 190500"/>
                <a:gd name="connsiteY838" fmla="*/ 155829 h 200025"/>
                <a:gd name="connsiteX839" fmla="*/ 104394 w 190500"/>
                <a:gd name="connsiteY839" fmla="*/ 153543 h 200025"/>
                <a:gd name="connsiteX840" fmla="*/ 103918 w 190500"/>
                <a:gd name="connsiteY840" fmla="*/ 153067 h 200025"/>
                <a:gd name="connsiteX841" fmla="*/ 103918 w 190500"/>
                <a:gd name="connsiteY841" fmla="*/ 151733 h 200025"/>
                <a:gd name="connsiteX842" fmla="*/ 104394 w 190500"/>
                <a:gd name="connsiteY842" fmla="*/ 149924 h 200025"/>
                <a:gd name="connsiteX843" fmla="*/ 104394 w 190500"/>
                <a:gd name="connsiteY843" fmla="*/ 148590 h 200025"/>
                <a:gd name="connsiteX844" fmla="*/ 103442 w 190500"/>
                <a:gd name="connsiteY844" fmla="*/ 147638 h 200025"/>
                <a:gd name="connsiteX845" fmla="*/ 103442 w 190500"/>
                <a:gd name="connsiteY845" fmla="*/ 147066 h 200025"/>
                <a:gd name="connsiteX846" fmla="*/ 102965 w 190500"/>
                <a:gd name="connsiteY846" fmla="*/ 147542 h 200025"/>
                <a:gd name="connsiteX847" fmla="*/ 102489 w 190500"/>
                <a:gd name="connsiteY847" fmla="*/ 148495 h 200025"/>
                <a:gd name="connsiteX848" fmla="*/ 101537 w 190500"/>
                <a:gd name="connsiteY848" fmla="*/ 150781 h 200025"/>
                <a:gd name="connsiteX849" fmla="*/ 101060 w 190500"/>
                <a:gd name="connsiteY849" fmla="*/ 151733 h 200025"/>
                <a:gd name="connsiteX850" fmla="*/ 102013 w 190500"/>
                <a:gd name="connsiteY850" fmla="*/ 153067 h 200025"/>
                <a:gd name="connsiteX851" fmla="*/ 104299 w 190500"/>
                <a:gd name="connsiteY851" fmla="*/ 154400 h 200025"/>
                <a:gd name="connsiteX852" fmla="*/ 105251 w 190500"/>
                <a:gd name="connsiteY852" fmla="*/ 154876 h 200025"/>
                <a:gd name="connsiteX853" fmla="*/ 106204 w 190500"/>
                <a:gd name="connsiteY853" fmla="*/ 154876 h 200025"/>
                <a:gd name="connsiteX854" fmla="*/ 104394 w 190500"/>
                <a:gd name="connsiteY854" fmla="*/ 153543 h 200025"/>
                <a:gd name="connsiteX855" fmla="*/ 106204 w 190500"/>
                <a:gd name="connsiteY855" fmla="*/ 57912 h 200025"/>
                <a:gd name="connsiteX856" fmla="*/ 105727 w 190500"/>
                <a:gd name="connsiteY856" fmla="*/ 58865 h 200025"/>
                <a:gd name="connsiteX857" fmla="*/ 104775 w 190500"/>
                <a:gd name="connsiteY857" fmla="*/ 59341 h 200025"/>
                <a:gd name="connsiteX858" fmla="*/ 104299 w 190500"/>
                <a:gd name="connsiteY858" fmla="*/ 58865 h 200025"/>
                <a:gd name="connsiteX859" fmla="*/ 105251 w 190500"/>
                <a:gd name="connsiteY859" fmla="*/ 57912 h 200025"/>
                <a:gd name="connsiteX860" fmla="*/ 104775 w 190500"/>
                <a:gd name="connsiteY860" fmla="*/ 56959 h 200025"/>
                <a:gd name="connsiteX861" fmla="*/ 105251 w 190500"/>
                <a:gd name="connsiteY861" fmla="*/ 56483 h 200025"/>
                <a:gd name="connsiteX862" fmla="*/ 105251 w 190500"/>
                <a:gd name="connsiteY862" fmla="*/ 56959 h 200025"/>
                <a:gd name="connsiteX863" fmla="*/ 106204 w 190500"/>
                <a:gd name="connsiteY863" fmla="*/ 57912 h 200025"/>
                <a:gd name="connsiteX864" fmla="*/ 109919 w 190500"/>
                <a:gd name="connsiteY864" fmla="*/ 141161 h 200025"/>
                <a:gd name="connsiteX865" fmla="*/ 109919 w 190500"/>
                <a:gd name="connsiteY865" fmla="*/ 142494 h 200025"/>
                <a:gd name="connsiteX866" fmla="*/ 108490 w 190500"/>
                <a:gd name="connsiteY866" fmla="*/ 142494 h 200025"/>
                <a:gd name="connsiteX867" fmla="*/ 106680 w 190500"/>
                <a:gd name="connsiteY867" fmla="*/ 140684 h 200025"/>
                <a:gd name="connsiteX868" fmla="*/ 108014 w 190500"/>
                <a:gd name="connsiteY868" fmla="*/ 137922 h 200025"/>
                <a:gd name="connsiteX869" fmla="*/ 108014 w 190500"/>
                <a:gd name="connsiteY869" fmla="*/ 138398 h 200025"/>
                <a:gd name="connsiteX870" fmla="*/ 108490 w 190500"/>
                <a:gd name="connsiteY870" fmla="*/ 138875 h 200025"/>
                <a:gd name="connsiteX871" fmla="*/ 109919 w 190500"/>
                <a:gd name="connsiteY871" fmla="*/ 141161 h 200025"/>
                <a:gd name="connsiteX872" fmla="*/ 107156 w 190500"/>
                <a:gd name="connsiteY872" fmla="*/ 150781 h 200025"/>
                <a:gd name="connsiteX873" fmla="*/ 107633 w 190500"/>
                <a:gd name="connsiteY873" fmla="*/ 151257 h 200025"/>
                <a:gd name="connsiteX874" fmla="*/ 108109 w 190500"/>
                <a:gd name="connsiteY874" fmla="*/ 151257 h 200025"/>
                <a:gd name="connsiteX875" fmla="*/ 108585 w 190500"/>
                <a:gd name="connsiteY875" fmla="*/ 150781 h 200025"/>
                <a:gd name="connsiteX876" fmla="*/ 107633 w 190500"/>
                <a:gd name="connsiteY876" fmla="*/ 149828 h 200025"/>
                <a:gd name="connsiteX877" fmla="*/ 107156 w 190500"/>
                <a:gd name="connsiteY877" fmla="*/ 150781 h 200025"/>
                <a:gd name="connsiteX878" fmla="*/ 108109 w 190500"/>
                <a:gd name="connsiteY878" fmla="*/ 112776 h 200025"/>
                <a:gd name="connsiteX879" fmla="*/ 108585 w 190500"/>
                <a:gd name="connsiteY879" fmla="*/ 111443 h 200025"/>
                <a:gd name="connsiteX880" fmla="*/ 109538 w 190500"/>
                <a:gd name="connsiteY880" fmla="*/ 110109 h 200025"/>
                <a:gd name="connsiteX881" fmla="*/ 110871 w 190500"/>
                <a:gd name="connsiteY881" fmla="*/ 110585 h 200025"/>
                <a:gd name="connsiteX882" fmla="*/ 110871 w 190500"/>
                <a:gd name="connsiteY882" fmla="*/ 112776 h 200025"/>
                <a:gd name="connsiteX883" fmla="*/ 110395 w 190500"/>
                <a:gd name="connsiteY883" fmla="*/ 115538 h 200025"/>
                <a:gd name="connsiteX884" fmla="*/ 109061 w 190500"/>
                <a:gd name="connsiteY884" fmla="*/ 115538 h 200025"/>
                <a:gd name="connsiteX885" fmla="*/ 109061 w 190500"/>
                <a:gd name="connsiteY885" fmla="*/ 115062 h 200025"/>
                <a:gd name="connsiteX886" fmla="*/ 108109 w 190500"/>
                <a:gd name="connsiteY886" fmla="*/ 112776 h 200025"/>
                <a:gd name="connsiteX887" fmla="*/ 109442 w 190500"/>
                <a:gd name="connsiteY887" fmla="*/ 94012 h 200025"/>
                <a:gd name="connsiteX888" fmla="*/ 108966 w 190500"/>
                <a:gd name="connsiteY888" fmla="*/ 92678 h 200025"/>
                <a:gd name="connsiteX889" fmla="*/ 109442 w 190500"/>
                <a:gd name="connsiteY889" fmla="*/ 92202 h 200025"/>
                <a:gd name="connsiteX890" fmla="*/ 110776 w 190500"/>
                <a:gd name="connsiteY890" fmla="*/ 89916 h 200025"/>
                <a:gd name="connsiteX891" fmla="*/ 111728 w 190500"/>
                <a:gd name="connsiteY891" fmla="*/ 89440 h 200025"/>
                <a:gd name="connsiteX892" fmla="*/ 112204 w 190500"/>
                <a:gd name="connsiteY892" fmla="*/ 89916 h 200025"/>
                <a:gd name="connsiteX893" fmla="*/ 111728 w 190500"/>
                <a:gd name="connsiteY893" fmla="*/ 91726 h 200025"/>
                <a:gd name="connsiteX894" fmla="*/ 111728 w 190500"/>
                <a:gd name="connsiteY894" fmla="*/ 92678 h 200025"/>
                <a:gd name="connsiteX895" fmla="*/ 112204 w 190500"/>
                <a:gd name="connsiteY895" fmla="*/ 94012 h 200025"/>
                <a:gd name="connsiteX896" fmla="*/ 112204 w 190500"/>
                <a:gd name="connsiteY896" fmla="*/ 94488 h 200025"/>
                <a:gd name="connsiteX897" fmla="*/ 109442 w 190500"/>
                <a:gd name="connsiteY897" fmla="*/ 95822 h 200025"/>
                <a:gd name="connsiteX898" fmla="*/ 108966 w 190500"/>
                <a:gd name="connsiteY898" fmla="*/ 96298 h 200025"/>
                <a:gd name="connsiteX899" fmla="*/ 108966 w 190500"/>
                <a:gd name="connsiteY899" fmla="*/ 95822 h 200025"/>
                <a:gd name="connsiteX900" fmla="*/ 109442 w 190500"/>
                <a:gd name="connsiteY900" fmla="*/ 94012 h 200025"/>
                <a:gd name="connsiteX901" fmla="*/ 114491 w 190500"/>
                <a:gd name="connsiteY901" fmla="*/ 85820 h 200025"/>
                <a:gd name="connsiteX902" fmla="*/ 112681 w 190500"/>
                <a:gd name="connsiteY902" fmla="*/ 86773 h 200025"/>
                <a:gd name="connsiteX903" fmla="*/ 112204 w 190500"/>
                <a:gd name="connsiteY903" fmla="*/ 86773 h 200025"/>
                <a:gd name="connsiteX904" fmla="*/ 111252 w 190500"/>
                <a:gd name="connsiteY904" fmla="*/ 85820 h 200025"/>
                <a:gd name="connsiteX905" fmla="*/ 109919 w 190500"/>
                <a:gd name="connsiteY905" fmla="*/ 84868 h 200025"/>
                <a:gd name="connsiteX906" fmla="*/ 111252 w 190500"/>
                <a:gd name="connsiteY906" fmla="*/ 83534 h 200025"/>
                <a:gd name="connsiteX907" fmla="*/ 114491 w 190500"/>
                <a:gd name="connsiteY907" fmla="*/ 85820 h 200025"/>
                <a:gd name="connsiteX908" fmla="*/ 118586 w 190500"/>
                <a:gd name="connsiteY908" fmla="*/ 112395 h 200025"/>
                <a:gd name="connsiteX909" fmla="*/ 119539 w 190500"/>
                <a:gd name="connsiteY909" fmla="*/ 115633 h 200025"/>
                <a:gd name="connsiteX910" fmla="*/ 118586 w 190500"/>
                <a:gd name="connsiteY910" fmla="*/ 116110 h 200025"/>
                <a:gd name="connsiteX911" fmla="*/ 117634 w 190500"/>
                <a:gd name="connsiteY911" fmla="*/ 117443 h 200025"/>
                <a:gd name="connsiteX912" fmla="*/ 118586 w 190500"/>
                <a:gd name="connsiteY912" fmla="*/ 120205 h 200025"/>
                <a:gd name="connsiteX913" fmla="*/ 119063 w 190500"/>
                <a:gd name="connsiteY913" fmla="*/ 120682 h 200025"/>
                <a:gd name="connsiteX914" fmla="*/ 118586 w 190500"/>
                <a:gd name="connsiteY914" fmla="*/ 121158 h 200025"/>
                <a:gd name="connsiteX915" fmla="*/ 118586 w 190500"/>
                <a:gd name="connsiteY915" fmla="*/ 122492 h 200025"/>
                <a:gd name="connsiteX916" fmla="*/ 118110 w 190500"/>
                <a:gd name="connsiteY916" fmla="*/ 122968 h 200025"/>
                <a:gd name="connsiteX917" fmla="*/ 117634 w 190500"/>
                <a:gd name="connsiteY917" fmla="*/ 123920 h 200025"/>
                <a:gd name="connsiteX918" fmla="*/ 117634 w 190500"/>
                <a:gd name="connsiteY918" fmla="*/ 124397 h 200025"/>
                <a:gd name="connsiteX919" fmla="*/ 116300 w 190500"/>
                <a:gd name="connsiteY919" fmla="*/ 126682 h 200025"/>
                <a:gd name="connsiteX920" fmla="*/ 115824 w 190500"/>
                <a:gd name="connsiteY920" fmla="*/ 127159 h 200025"/>
                <a:gd name="connsiteX921" fmla="*/ 116300 w 190500"/>
                <a:gd name="connsiteY921" fmla="*/ 127635 h 200025"/>
                <a:gd name="connsiteX922" fmla="*/ 118110 w 190500"/>
                <a:gd name="connsiteY922" fmla="*/ 128588 h 200025"/>
                <a:gd name="connsiteX923" fmla="*/ 118586 w 190500"/>
                <a:gd name="connsiteY923" fmla="*/ 129540 h 200025"/>
                <a:gd name="connsiteX924" fmla="*/ 118110 w 190500"/>
                <a:gd name="connsiteY924" fmla="*/ 130493 h 200025"/>
                <a:gd name="connsiteX925" fmla="*/ 118110 w 190500"/>
                <a:gd name="connsiteY925" fmla="*/ 130969 h 200025"/>
                <a:gd name="connsiteX926" fmla="*/ 117634 w 190500"/>
                <a:gd name="connsiteY926" fmla="*/ 132778 h 200025"/>
                <a:gd name="connsiteX927" fmla="*/ 116300 w 190500"/>
                <a:gd name="connsiteY927" fmla="*/ 134588 h 200025"/>
                <a:gd name="connsiteX928" fmla="*/ 114014 w 190500"/>
                <a:gd name="connsiteY928" fmla="*/ 138208 h 200025"/>
                <a:gd name="connsiteX929" fmla="*/ 113538 w 190500"/>
                <a:gd name="connsiteY929" fmla="*/ 138684 h 200025"/>
                <a:gd name="connsiteX930" fmla="*/ 113062 w 190500"/>
                <a:gd name="connsiteY930" fmla="*/ 138684 h 200025"/>
                <a:gd name="connsiteX931" fmla="*/ 113538 w 190500"/>
                <a:gd name="connsiteY931" fmla="*/ 138208 h 200025"/>
                <a:gd name="connsiteX932" fmla="*/ 113538 w 190500"/>
                <a:gd name="connsiteY932" fmla="*/ 137255 h 200025"/>
                <a:gd name="connsiteX933" fmla="*/ 113062 w 190500"/>
                <a:gd name="connsiteY933" fmla="*/ 135922 h 200025"/>
                <a:gd name="connsiteX934" fmla="*/ 114014 w 190500"/>
                <a:gd name="connsiteY934" fmla="*/ 134588 h 200025"/>
                <a:gd name="connsiteX935" fmla="*/ 113538 w 190500"/>
                <a:gd name="connsiteY935" fmla="*/ 132778 h 200025"/>
                <a:gd name="connsiteX936" fmla="*/ 113062 w 190500"/>
                <a:gd name="connsiteY936" fmla="*/ 131826 h 200025"/>
                <a:gd name="connsiteX937" fmla="*/ 113538 w 190500"/>
                <a:gd name="connsiteY937" fmla="*/ 130874 h 200025"/>
                <a:gd name="connsiteX938" fmla="*/ 114014 w 190500"/>
                <a:gd name="connsiteY938" fmla="*/ 130874 h 200025"/>
                <a:gd name="connsiteX939" fmla="*/ 114491 w 190500"/>
                <a:gd name="connsiteY939" fmla="*/ 129921 h 200025"/>
                <a:gd name="connsiteX940" fmla="*/ 112681 w 190500"/>
                <a:gd name="connsiteY940" fmla="*/ 127635 h 200025"/>
                <a:gd name="connsiteX941" fmla="*/ 112204 w 190500"/>
                <a:gd name="connsiteY941" fmla="*/ 127159 h 200025"/>
                <a:gd name="connsiteX942" fmla="*/ 112681 w 190500"/>
                <a:gd name="connsiteY942" fmla="*/ 126206 h 200025"/>
                <a:gd name="connsiteX943" fmla="*/ 114491 w 190500"/>
                <a:gd name="connsiteY943" fmla="*/ 124397 h 200025"/>
                <a:gd name="connsiteX944" fmla="*/ 114014 w 190500"/>
                <a:gd name="connsiteY944" fmla="*/ 123444 h 200025"/>
                <a:gd name="connsiteX945" fmla="*/ 113538 w 190500"/>
                <a:gd name="connsiteY945" fmla="*/ 122492 h 200025"/>
                <a:gd name="connsiteX946" fmla="*/ 114014 w 190500"/>
                <a:gd name="connsiteY946" fmla="*/ 122492 h 200025"/>
                <a:gd name="connsiteX947" fmla="*/ 114491 w 190500"/>
                <a:gd name="connsiteY947" fmla="*/ 122015 h 200025"/>
                <a:gd name="connsiteX948" fmla="*/ 115443 w 190500"/>
                <a:gd name="connsiteY948" fmla="*/ 121063 h 200025"/>
                <a:gd name="connsiteX949" fmla="*/ 114491 w 190500"/>
                <a:gd name="connsiteY949" fmla="*/ 120110 h 200025"/>
                <a:gd name="connsiteX950" fmla="*/ 114014 w 190500"/>
                <a:gd name="connsiteY950" fmla="*/ 118777 h 200025"/>
                <a:gd name="connsiteX951" fmla="*/ 114491 w 190500"/>
                <a:gd name="connsiteY951" fmla="*/ 116967 h 200025"/>
                <a:gd name="connsiteX952" fmla="*/ 114967 w 190500"/>
                <a:gd name="connsiteY952" fmla="*/ 116491 h 200025"/>
                <a:gd name="connsiteX953" fmla="*/ 115443 w 190500"/>
                <a:gd name="connsiteY953" fmla="*/ 115538 h 200025"/>
                <a:gd name="connsiteX954" fmla="*/ 115919 w 190500"/>
                <a:gd name="connsiteY954" fmla="*/ 116015 h 200025"/>
                <a:gd name="connsiteX955" fmla="*/ 117729 w 190500"/>
                <a:gd name="connsiteY955" fmla="*/ 114681 h 200025"/>
                <a:gd name="connsiteX956" fmla="*/ 117253 w 190500"/>
                <a:gd name="connsiteY956" fmla="*/ 113348 h 200025"/>
                <a:gd name="connsiteX957" fmla="*/ 117253 w 190500"/>
                <a:gd name="connsiteY957" fmla="*/ 112014 h 200025"/>
                <a:gd name="connsiteX958" fmla="*/ 118205 w 190500"/>
                <a:gd name="connsiteY958" fmla="*/ 112490 h 200025"/>
                <a:gd name="connsiteX959" fmla="*/ 118586 w 190500"/>
                <a:gd name="connsiteY959" fmla="*/ 112490 h 200025"/>
                <a:gd name="connsiteX960" fmla="*/ 113538 w 190500"/>
                <a:gd name="connsiteY960" fmla="*/ 67532 h 200025"/>
                <a:gd name="connsiteX961" fmla="*/ 114014 w 190500"/>
                <a:gd name="connsiteY961" fmla="*/ 68485 h 200025"/>
                <a:gd name="connsiteX962" fmla="*/ 113062 w 190500"/>
                <a:gd name="connsiteY962" fmla="*/ 69437 h 200025"/>
                <a:gd name="connsiteX963" fmla="*/ 113062 w 190500"/>
                <a:gd name="connsiteY963" fmla="*/ 67056 h 200025"/>
                <a:gd name="connsiteX964" fmla="*/ 113538 w 190500"/>
                <a:gd name="connsiteY964" fmla="*/ 67532 h 200025"/>
                <a:gd name="connsiteX965" fmla="*/ 121348 w 190500"/>
                <a:gd name="connsiteY965" fmla="*/ 83534 h 200025"/>
                <a:gd name="connsiteX966" fmla="*/ 121348 w 190500"/>
                <a:gd name="connsiteY966" fmla="*/ 84487 h 200025"/>
                <a:gd name="connsiteX967" fmla="*/ 120396 w 190500"/>
                <a:gd name="connsiteY967" fmla="*/ 86773 h 200025"/>
                <a:gd name="connsiteX968" fmla="*/ 120872 w 190500"/>
                <a:gd name="connsiteY968" fmla="*/ 88582 h 200025"/>
                <a:gd name="connsiteX969" fmla="*/ 119920 w 190500"/>
                <a:gd name="connsiteY969" fmla="*/ 90869 h 200025"/>
                <a:gd name="connsiteX970" fmla="*/ 119444 w 190500"/>
                <a:gd name="connsiteY970" fmla="*/ 91821 h 200025"/>
                <a:gd name="connsiteX971" fmla="*/ 120396 w 190500"/>
                <a:gd name="connsiteY971" fmla="*/ 93154 h 200025"/>
                <a:gd name="connsiteX972" fmla="*/ 120396 w 190500"/>
                <a:gd name="connsiteY972" fmla="*/ 94964 h 200025"/>
                <a:gd name="connsiteX973" fmla="*/ 119444 w 190500"/>
                <a:gd name="connsiteY973" fmla="*/ 96298 h 200025"/>
                <a:gd name="connsiteX974" fmla="*/ 117634 w 190500"/>
                <a:gd name="connsiteY974" fmla="*/ 95345 h 200025"/>
                <a:gd name="connsiteX975" fmla="*/ 118967 w 190500"/>
                <a:gd name="connsiteY975" fmla="*/ 94012 h 200025"/>
                <a:gd name="connsiteX976" fmla="*/ 119444 w 190500"/>
                <a:gd name="connsiteY976" fmla="*/ 93059 h 200025"/>
                <a:gd name="connsiteX977" fmla="*/ 118110 w 190500"/>
                <a:gd name="connsiteY977" fmla="*/ 91726 h 200025"/>
                <a:gd name="connsiteX978" fmla="*/ 119063 w 190500"/>
                <a:gd name="connsiteY978" fmla="*/ 90773 h 200025"/>
                <a:gd name="connsiteX979" fmla="*/ 118586 w 190500"/>
                <a:gd name="connsiteY979" fmla="*/ 89440 h 200025"/>
                <a:gd name="connsiteX980" fmla="*/ 118586 w 190500"/>
                <a:gd name="connsiteY980" fmla="*/ 88964 h 200025"/>
                <a:gd name="connsiteX981" fmla="*/ 117634 w 190500"/>
                <a:gd name="connsiteY981" fmla="*/ 86677 h 200025"/>
                <a:gd name="connsiteX982" fmla="*/ 118586 w 190500"/>
                <a:gd name="connsiteY982" fmla="*/ 85344 h 200025"/>
                <a:gd name="connsiteX983" fmla="*/ 119063 w 190500"/>
                <a:gd name="connsiteY983" fmla="*/ 84392 h 200025"/>
                <a:gd name="connsiteX984" fmla="*/ 118110 w 190500"/>
                <a:gd name="connsiteY984" fmla="*/ 83439 h 200025"/>
                <a:gd name="connsiteX985" fmla="*/ 118110 w 190500"/>
                <a:gd name="connsiteY985" fmla="*/ 82487 h 200025"/>
                <a:gd name="connsiteX986" fmla="*/ 119063 w 190500"/>
                <a:gd name="connsiteY986" fmla="*/ 80677 h 200025"/>
                <a:gd name="connsiteX987" fmla="*/ 120396 w 190500"/>
                <a:gd name="connsiteY987" fmla="*/ 80201 h 200025"/>
                <a:gd name="connsiteX988" fmla="*/ 120872 w 190500"/>
                <a:gd name="connsiteY988" fmla="*/ 81153 h 200025"/>
                <a:gd name="connsiteX989" fmla="*/ 121348 w 190500"/>
                <a:gd name="connsiteY989" fmla="*/ 83534 h 200025"/>
                <a:gd name="connsiteX990" fmla="*/ 119539 w 190500"/>
                <a:gd name="connsiteY990" fmla="*/ 98203 h 200025"/>
                <a:gd name="connsiteX991" fmla="*/ 119539 w 190500"/>
                <a:gd name="connsiteY991" fmla="*/ 99155 h 200025"/>
                <a:gd name="connsiteX992" fmla="*/ 119063 w 190500"/>
                <a:gd name="connsiteY992" fmla="*/ 99631 h 200025"/>
                <a:gd name="connsiteX993" fmla="*/ 117729 w 190500"/>
                <a:gd name="connsiteY993" fmla="*/ 100108 h 200025"/>
                <a:gd name="connsiteX994" fmla="*/ 117729 w 190500"/>
                <a:gd name="connsiteY994" fmla="*/ 98298 h 200025"/>
                <a:gd name="connsiteX995" fmla="*/ 118205 w 190500"/>
                <a:gd name="connsiteY995" fmla="*/ 97822 h 200025"/>
                <a:gd name="connsiteX996" fmla="*/ 119539 w 190500"/>
                <a:gd name="connsiteY996" fmla="*/ 98203 h 200025"/>
                <a:gd name="connsiteX997" fmla="*/ 176213 w 190500"/>
                <a:gd name="connsiteY997" fmla="*/ 54293 h 200025"/>
                <a:gd name="connsiteX998" fmla="*/ 175736 w 190500"/>
                <a:gd name="connsiteY998" fmla="*/ 53816 h 200025"/>
                <a:gd name="connsiteX999" fmla="*/ 175260 w 190500"/>
                <a:gd name="connsiteY999" fmla="*/ 53816 h 200025"/>
                <a:gd name="connsiteX1000" fmla="*/ 172974 w 190500"/>
                <a:gd name="connsiteY1000" fmla="*/ 55150 h 200025"/>
                <a:gd name="connsiteX1001" fmla="*/ 172974 w 190500"/>
                <a:gd name="connsiteY1001" fmla="*/ 55626 h 200025"/>
                <a:gd name="connsiteX1002" fmla="*/ 173927 w 190500"/>
                <a:gd name="connsiteY1002" fmla="*/ 56102 h 200025"/>
                <a:gd name="connsiteX1003" fmla="*/ 176213 w 190500"/>
                <a:gd name="connsiteY1003" fmla="*/ 54293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Lst>
              <a:rect l="l" t="t" r="r" b="b"/>
              <a:pathLst>
                <a:path w="190500" h="200025">
                  <a:moveTo>
                    <a:pt x="73819" y="192405"/>
                  </a:moveTo>
                  <a:cubicBezTo>
                    <a:pt x="73819" y="192405"/>
                    <a:pt x="73343" y="192405"/>
                    <a:pt x="72866" y="191929"/>
                  </a:cubicBezTo>
                  <a:lnTo>
                    <a:pt x="72866" y="192405"/>
                  </a:lnTo>
                  <a:cubicBezTo>
                    <a:pt x="72390" y="192405"/>
                    <a:pt x="72866" y="192881"/>
                    <a:pt x="73819" y="193358"/>
                  </a:cubicBezTo>
                  <a:cubicBezTo>
                    <a:pt x="74295" y="193358"/>
                    <a:pt x="74771" y="194310"/>
                    <a:pt x="74771" y="194691"/>
                  </a:cubicBezTo>
                  <a:lnTo>
                    <a:pt x="74771" y="195644"/>
                  </a:lnTo>
                  <a:cubicBezTo>
                    <a:pt x="72962" y="195644"/>
                    <a:pt x="72485" y="196120"/>
                    <a:pt x="71533" y="196596"/>
                  </a:cubicBezTo>
                  <a:lnTo>
                    <a:pt x="71056" y="196596"/>
                  </a:lnTo>
                  <a:cubicBezTo>
                    <a:pt x="70104" y="196596"/>
                    <a:pt x="69723" y="197549"/>
                    <a:pt x="69247" y="197549"/>
                  </a:cubicBezTo>
                  <a:cubicBezTo>
                    <a:pt x="67913" y="197549"/>
                    <a:pt x="67913" y="198025"/>
                    <a:pt x="67437" y="198025"/>
                  </a:cubicBezTo>
                  <a:lnTo>
                    <a:pt x="66485" y="198025"/>
                  </a:lnTo>
                  <a:cubicBezTo>
                    <a:pt x="65151" y="197549"/>
                    <a:pt x="64675" y="197072"/>
                    <a:pt x="64675" y="196691"/>
                  </a:cubicBezTo>
                  <a:cubicBezTo>
                    <a:pt x="64675" y="196691"/>
                    <a:pt x="64198" y="196691"/>
                    <a:pt x="63722" y="197168"/>
                  </a:cubicBezTo>
                  <a:lnTo>
                    <a:pt x="63722" y="197644"/>
                  </a:lnTo>
                  <a:cubicBezTo>
                    <a:pt x="64198" y="198120"/>
                    <a:pt x="64675" y="198977"/>
                    <a:pt x="65056" y="198977"/>
                  </a:cubicBezTo>
                  <a:lnTo>
                    <a:pt x="65056" y="200787"/>
                  </a:lnTo>
                  <a:lnTo>
                    <a:pt x="64579" y="201263"/>
                  </a:lnTo>
                  <a:lnTo>
                    <a:pt x="65913" y="201263"/>
                  </a:lnTo>
                  <a:lnTo>
                    <a:pt x="67723" y="199930"/>
                  </a:lnTo>
                  <a:cubicBezTo>
                    <a:pt x="68199" y="199930"/>
                    <a:pt x="68675" y="200406"/>
                    <a:pt x="69056" y="200406"/>
                  </a:cubicBezTo>
                  <a:lnTo>
                    <a:pt x="68580" y="201359"/>
                  </a:lnTo>
                  <a:cubicBezTo>
                    <a:pt x="66770" y="202311"/>
                    <a:pt x="65818" y="204121"/>
                    <a:pt x="64008" y="204597"/>
                  </a:cubicBezTo>
                  <a:cubicBezTo>
                    <a:pt x="63532" y="205550"/>
                    <a:pt x="62675" y="205550"/>
                    <a:pt x="62198" y="205550"/>
                  </a:cubicBezTo>
                  <a:cubicBezTo>
                    <a:pt x="61722" y="205550"/>
                    <a:pt x="61246" y="206502"/>
                    <a:pt x="61246" y="206502"/>
                  </a:cubicBezTo>
                  <a:cubicBezTo>
                    <a:pt x="60293" y="206502"/>
                    <a:pt x="59436" y="206502"/>
                    <a:pt x="59436" y="206978"/>
                  </a:cubicBezTo>
                  <a:lnTo>
                    <a:pt x="56198" y="206978"/>
                  </a:lnTo>
                  <a:cubicBezTo>
                    <a:pt x="55721" y="206978"/>
                    <a:pt x="54864" y="206502"/>
                    <a:pt x="54864" y="206502"/>
                  </a:cubicBezTo>
                  <a:lnTo>
                    <a:pt x="52578" y="206502"/>
                  </a:lnTo>
                  <a:cubicBezTo>
                    <a:pt x="52102" y="206978"/>
                    <a:pt x="51625" y="206978"/>
                    <a:pt x="51625" y="206978"/>
                  </a:cubicBezTo>
                  <a:lnTo>
                    <a:pt x="51340" y="206978"/>
                  </a:lnTo>
                  <a:cubicBezTo>
                    <a:pt x="50864" y="206502"/>
                    <a:pt x="49530" y="206502"/>
                    <a:pt x="49054" y="206026"/>
                  </a:cubicBezTo>
                  <a:cubicBezTo>
                    <a:pt x="48101" y="204692"/>
                    <a:pt x="47244" y="204692"/>
                    <a:pt x="45434" y="204692"/>
                  </a:cubicBezTo>
                  <a:lnTo>
                    <a:pt x="42196" y="204692"/>
                  </a:lnTo>
                  <a:cubicBezTo>
                    <a:pt x="41719" y="204692"/>
                    <a:pt x="41243" y="204692"/>
                    <a:pt x="41243" y="204216"/>
                  </a:cubicBezTo>
                  <a:cubicBezTo>
                    <a:pt x="40767" y="204216"/>
                    <a:pt x="40291" y="203740"/>
                    <a:pt x="40291" y="203740"/>
                  </a:cubicBezTo>
                  <a:lnTo>
                    <a:pt x="39815" y="204216"/>
                  </a:lnTo>
                  <a:cubicBezTo>
                    <a:pt x="39338" y="205550"/>
                    <a:pt x="38481" y="205550"/>
                    <a:pt x="37529" y="205550"/>
                  </a:cubicBezTo>
                  <a:lnTo>
                    <a:pt x="31623" y="205550"/>
                  </a:lnTo>
                  <a:cubicBezTo>
                    <a:pt x="30671" y="205550"/>
                    <a:pt x="30671" y="206502"/>
                    <a:pt x="29813" y="206502"/>
                  </a:cubicBezTo>
                  <a:lnTo>
                    <a:pt x="23908" y="206502"/>
                  </a:lnTo>
                  <a:cubicBezTo>
                    <a:pt x="23431" y="206026"/>
                    <a:pt x="22574" y="206026"/>
                    <a:pt x="22098" y="206026"/>
                  </a:cubicBezTo>
                  <a:cubicBezTo>
                    <a:pt x="21622" y="206026"/>
                    <a:pt x="21146" y="206026"/>
                    <a:pt x="20765" y="205073"/>
                  </a:cubicBezTo>
                  <a:lnTo>
                    <a:pt x="18955" y="204121"/>
                  </a:lnTo>
                  <a:cubicBezTo>
                    <a:pt x="18002" y="203168"/>
                    <a:pt x="17145" y="201835"/>
                    <a:pt x="16193" y="201359"/>
                  </a:cubicBezTo>
                  <a:cubicBezTo>
                    <a:pt x="16193" y="200406"/>
                    <a:pt x="14859" y="200025"/>
                    <a:pt x="14383" y="198596"/>
                  </a:cubicBezTo>
                  <a:lnTo>
                    <a:pt x="13906" y="198596"/>
                  </a:lnTo>
                  <a:cubicBezTo>
                    <a:pt x="13430" y="198596"/>
                    <a:pt x="12573" y="198120"/>
                    <a:pt x="11621" y="197644"/>
                  </a:cubicBezTo>
                  <a:cubicBezTo>
                    <a:pt x="10668" y="196691"/>
                    <a:pt x="10668" y="196310"/>
                    <a:pt x="10668" y="195358"/>
                  </a:cubicBezTo>
                  <a:cubicBezTo>
                    <a:pt x="10192" y="194405"/>
                    <a:pt x="8858" y="194405"/>
                    <a:pt x="8382" y="193548"/>
                  </a:cubicBezTo>
                  <a:cubicBezTo>
                    <a:pt x="7429" y="191738"/>
                    <a:pt x="7048" y="190310"/>
                    <a:pt x="5144" y="188500"/>
                  </a:cubicBezTo>
                  <a:lnTo>
                    <a:pt x="5144" y="187166"/>
                  </a:lnTo>
                  <a:cubicBezTo>
                    <a:pt x="5144" y="186690"/>
                    <a:pt x="5144" y="186690"/>
                    <a:pt x="4667" y="186214"/>
                  </a:cubicBezTo>
                  <a:cubicBezTo>
                    <a:pt x="3715" y="186214"/>
                    <a:pt x="4191" y="185261"/>
                    <a:pt x="3715" y="184880"/>
                  </a:cubicBezTo>
                  <a:lnTo>
                    <a:pt x="3715" y="183928"/>
                  </a:lnTo>
                  <a:cubicBezTo>
                    <a:pt x="3239" y="183451"/>
                    <a:pt x="3239" y="182975"/>
                    <a:pt x="3239" y="182594"/>
                  </a:cubicBezTo>
                  <a:lnTo>
                    <a:pt x="3239" y="180785"/>
                  </a:lnTo>
                  <a:cubicBezTo>
                    <a:pt x="2286" y="180308"/>
                    <a:pt x="2286" y="180308"/>
                    <a:pt x="2286" y="179832"/>
                  </a:cubicBezTo>
                  <a:lnTo>
                    <a:pt x="2286" y="178879"/>
                  </a:lnTo>
                  <a:cubicBezTo>
                    <a:pt x="1333" y="177927"/>
                    <a:pt x="1333" y="177070"/>
                    <a:pt x="1333" y="176117"/>
                  </a:cubicBezTo>
                  <a:lnTo>
                    <a:pt x="1333" y="174308"/>
                  </a:lnTo>
                  <a:lnTo>
                    <a:pt x="0" y="160115"/>
                  </a:lnTo>
                  <a:cubicBezTo>
                    <a:pt x="0" y="159639"/>
                    <a:pt x="476" y="158305"/>
                    <a:pt x="476" y="157353"/>
                  </a:cubicBezTo>
                  <a:cubicBezTo>
                    <a:pt x="952" y="156877"/>
                    <a:pt x="952" y="156877"/>
                    <a:pt x="952" y="156401"/>
                  </a:cubicBezTo>
                  <a:cubicBezTo>
                    <a:pt x="952" y="155448"/>
                    <a:pt x="476" y="154591"/>
                    <a:pt x="476" y="154115"/>
                  </a:cubicBezTo>
                  <a:lnTo>
                    <a:pt x="476" y="148590"/>
                  </a:lnTo>
                  <a:cubicBezTo>
                    <a:pt x="1429" y="148114"/>
                    <a:pt x="1429" y="147638"/>
                    <a:pt x="1429" y="146304"/>
                  </a:cubicBezTo>
                  <a:cubicBezTo>
                    <a:pt x="1429" y="145351"/>
                    <a:pt x="952" y="144971"/>
                    <a:pt x="476" y="144494"/>
                  </a:cubicBezTo>
                  <a:cubicBezTo>
                    <a:pt x="2286" y="144018"/>
                    <a:pt x="1429" y="142208"/>
                    <a:pt x="2762" y="141256"/>
                  </a:cubicBezTo>
                  <a:lnTo>
                    <a:pt x="2762" y="138970"/>
                  </a:lnTo>
                  <a:cubicBezTo>
                    <a:pt x="2762" y="138494"/>
                    <a:pt x="3239" y="138017"/>
                    <a:pt x="3239" y="137160"/>
                  </a:cubicBezTo>
                  <a:cubicBezTo>
                    <a:pt x="2762" y="136684"/>
                    <a:pt x="2762" y="136684"/>
                    <a:pt x="2762" y="136208"/>
                  </a:cubicBezTo>
                  <a:cubicBezTo>
                    <a:pt x="2762" y="135731"/>
                    <a:pt x="3239" y="135255"/>
                    <a:pt x="3239" y="134874"/>
                  </a:cubicBezTo>
                  <a:lnTo>
                    <a:pt x="4572" y="134874"/>
                  </a:lnTo>
                  <a:cubicBezTo>
                    <a:pt x="5048" y="134874"/>
                    <a:pt x="5048" y="135350"/>
                    <a:pt x="5048" y="135826"/>
                  </a:cubicBezTo>
                  <a:lnTo>
                    <a:pt x="5048" y="136303"/>
                  </a:lnTo>
                  <a:cubicBezTo>
                    <a:pt x="5048" y="136779"/>
                    <a:pt x="5048" y="136779"/>
                    <a:pt x="4572" y="136779"/>
                  </a:cubicBezTo>
                  <a:cubicBezTo>
                    <a:pt x="4572" y="137255"/>
                    <a:pt x="4572" y="137255"/>
                    <a:pt x="5048" y="137255"/>
                  </a:cubicBezTo>
                  <a:lnTo>
                    <a:pt x="5525" y="137255"/>
                  </a:lnTo>
                  <a:cubicBezTo>
                    <a:pt x="6001" y="137255"/>
                    <a:pt x="6001" y="136779"/>
                    <a:pt x="6001" y="136779"/>
                  </a:cubicBezTo>
                  <a:cubicBezTo>
                    <a:pt x="5525" y="136303"/>
                    <a:pt x="5525" y="135826"/>
                    <a:pt x="5525" y="135446"/>
                  </a:cubicBezTo>
                  <a:cubicBezTo>
                    <a:pt x="5525" y="134969"/>
                    <a:pt x="6001" y="134493"/>
                    <a:pt x="6477" y="134112"/>
                  </a:cubicBezTo>
                  <a:lnTo>
                    <a:pt x="7429" y="134112"/>
                  </a:lnTo>
                  <a:cubicBezTo>
                    <a:pt x="7906" y="134112"/>
                    <a:pt x="7906" y="134112"/>
                    <a:pt x="7906" y="133636"/>
                  </a:cubicBezTo>
                  <a:cubicBezTo>
                    <a:pt x="7906" y="133636"/>
                    <a:pt x="7906" y="133160"/>
                    <a:pt x="8382" y="132683"/>
                  </a:cubicBezTo>
                  <a:cubicBezTo>
                    <a:pt x="8858" y="131731"/>
                    <a:pt x="8858" y="130874"/>
                    <a:pt x="8858" y="129445"/>
                  </a:cubicBezTo>
                  <a:lnTo>
                    <a:pt x="7906" y="128492"/>
                  </a:lnTo>
                  <a:cubicBezTo>
                    <a:pt x="7429" y="129445"/>
                    <a:pt x="6953" y="130302"/>
                    <a:pt x="5620" y="130778"/>
                  </a:cubicBezTo>
                  <a:cubicBezTo>
                    <a:pt x="5620" y="130778"/>
                    <a:pt x="5620" y="131254"/>
                    <a:pt x="6096" y="131254"/>
                  </a:cubicBezTo>
                  <a:cubicBezTo>
                    <a:pt x="6096" y="131731"/>
                    <a:pt x="6096" y="131731"/>
                    <a:pt x="7048" y="132207"/>
                  </a:cubicBezTo>
                  <a:lnTo>
                    <a:pt x="5715" y="132683"/>
                  </a:lnTo>
                  <a:cubicBezTo>
                    <a:pt x="5239" y="132683"/>
                    <a:pt x="4763" y="131731"/>
                    <a:pt x="4381" y="131731"/>
                  </a:cubicBezTo>
                  <a:lnTo>
                    <a:pt x="4381" y="131254"/>
                  </a:lnTo>
                  <a:cubicBezTo>
                    <a:pt x="4381" y="130778"/>
                    <a:pt x="4381" y="130778"/>
                    <a:pt x="4858" y="130302"/>
                  </a:cubicBezTo>
                  <a:lnTo>
                    <a:pt x="5334" y="129826"/>
                  </a:lnTo>
                  <a:cubicBezTo>
                    <a:pt x="4858" y="129350"/>
                    <a:pt x="4381" y="128016"/>
                    <a:pt x="4381" y="127540"/>
                  </a:cubicBezTo>
                  <a:cubicBezTo>
                    <a:pt x="4858" y="127064"/>
                    <a:pt x="4858" y="126206"/>
                    <a:pt x="4858" y="125254"/>
                  </a:cubicBezTo>
                  <a:lnTo>
                    <a:pt x="4858" y="124777"/>
                  </a:lnTo>
                  <a:cubicBezTo>
                    <a:pt x="4858" y="124301"/>
                    <a:pt x="5334" y="124301"/>
                    <a:pt x="5334" y="123825"/>
                  </a:cubicBezTo>
                  <a:lnTo>
                    <a:pt x="5334" y="123349"/>
                  </a:lnTo>
                  <a:cubicBezTo>
                    <a:pt x="5334" y="122396"/>
                    <a:pt x="6668" y="122015"/>
                    <a:pt x="6668" y="121063"/>
                  </a:cubicBezTo>
                  <a:cubicBezTo>
                    <a:pt x="6668" y="119729"/>
                    <a:pt x="6668" y="119253"/>
                    <a:pt x="5715" y="118301"/>
                  </a:cubicBezTo>
                  <a:cubicBezTo>
                    <a:pt x="5715" y="117824"/>
                    <a:pt x="5715" y="117348"/>
                    <a:pt x="6191" y="117348"/>
                  </a:cubicBezTo>
                  <a:cubicBezTo>
                    <a:pt x="7525" y="116872"/>
                    <a:pt x="8001" y="116396"/>
                    <a:pt x="8001" y="115538"/>
                  </a:cubicBezTo>
                  <a:cubicBezTo>
                    <a:pt x="8001" y="115062"/>
                    <a:pt x="7525" y="114586"/>
                    <a:pt x="7525" y="114205"/>
                  </a:cubicBezTo>
                  <a:cubicBezTo>
                    <a:pt x="7525" y="113824"/>
                    <a:pt x="7048" y="113728"/>
                    <a:pt x="7048" y="113252"/>
                  </a:cubicBezTo>
                  <a:cubicBezTo>
                    <a:pt x="7048" y="113252"/>
                    <a:pt x="7048" y="112776"/>
                    <a:pt x="7525" y="112776"/>
                  </a:cubicBezTo>
                  <a:cubicBezTo>
                    <a:pt x="8001" y="112300"/>
                    <a:pt x="8858" y="111443"/>
                    <a:pt x="9811" y="111443"/>
                  </a:cubicBezTo>
                  <a:lnTo>
                    <a:pt x="10287" y="111443"/>
                  </a:lnTo>
                  <a:cubicBezTo>
                    <a:pt x="11240" y="111443"/>
                    <a:pt x="11240" y="110966"/>
                    <a:pt x="11240" y="110966"/>
                  </a:cubicBezTo>
                  <a:lnTo>
                    <a:pt x="11240" y="109156"/>
                  </a:lnTo>
                  <a:cubicBezTo>
                    <a:pt x="11240" y="108680"/>
                    <a:pt x="11240" y="108680"/>
                    <a:pt x="10763" y="108680"/>
                  </a:cubicBezTo>
                  <a:lnTo>
                    <a:pt x="10763" y="104108"/>
                  </a:lnTo>
                  <a:cubicBezTo>
                    <a:pt x="10763" y="103632"/>
                    <a:pt x="10763" y="103156"/>
                    <a:pt x="11240" y="102775"/>
                  </a:cubicBezTo>
                  <a:cubicBezTo>
                    <a:pt x="11716" y="102775"/>
                    <a:pt x="11716" y="102299"/>
                    <a:pt x="11716" y="102299"/>
                  </a:cubicBezTo>
                  <a:cubicBezTo>
                    <a:pt x="11716" y="101822"/>
                    <a:pt x="11240" y="101346"/>
                    <a:pt x="11240" y="100489"/>
                  </a:cubicBezTo>
                  <a:cubicBezTo>
                    <a:pt x="12192" y="100489"/>
                    <a:pt x="12192" y="99536"/>
                    <a:pt x="12573" y="98679"/>
                  </a:cubicBezTo>
                  <a:cubicBezTo>
                    <a:pt x="13049" y="97346"/>
                    <a:pt x="13525" y="95441"/>
                    <a:pt x="14859" y="94107"/>
                  </a:cubicBezTo>
                  <a:cubicBezTo>
                    <a:pt x="14383" y="93631"/>
                    <a:pt x="14383" y="93154"/>
                    <a:pt x="14383" y="93154"/>
                  </a:cubicBezTo>
                  <a:lnTo>
                    <a:pt x="14383" y="91821"/>
                  </a:lnTo>
                  <a:cubicBezTo>
                    <a:pt x="14383" y="91345"/>
                    <a:pt x="14383" y="90869"/>
                    <a:pt x="14859" y="90488"/>
                  </a:cubicBezTo>
                  <a:lnTo>
                    <a:pt x="16193" y="89154"/>
                  </a:lnTo>
                  <a:lnTo>
                    <a:pt x="16193" y="86392"/>
                  </a:lnTo>
                  <a:cubicBezTo>
                    <a:pt x="16193" y="86392"/>
                    <a:pt x="16669" y="85916"/>
                    <a:pt x="16669" y="85439"/>
                  </a:cubicBezTo>
                  <a:cubicBezTo>
                    <a:pt x="16669" y="84963"/>
                    <a:pt x="16193" y="84487"/>
                    <a:pt x="16193" y="84106"/>
                  </a:cubicBezTo>
                  <a:cubicBezTo>
                    <a:pt x="16193" y="83629"/>
                    <a:pt x="16193" y="82772"/>
                    <a:pt x="16669" y="82772"/>
                  </a:cubicBezTo>
                  <a:lnTo>
                    <a:pt x="19431" y="80486"/>
                  </a:lnTo>
                  <a:lnTo>
                    <a:pt x="19431" y="79534"/>
                  </a:lnTo>
                  <a:cubicBezTo>
                    <a:pt x="19431" y="78200"/>
                    <a:pt x="19431" y="77248"/>
                    <a:pt x="20383" y="76772"/>
                  </a:cubicBezTo>
                  <a:lnTo>
                    <a:pt x="20383" y="75819"/>
                  </a:lnTo>
                  <a:cubicBezTo>
                    <a:pt x="20383" y="75343"/>
                    <a:pt x="20383" y="75343"/>
                    <a:pt x="20860" y="75343"/>
                  </a:cubicBezTo>
                  <a:lnTo>
                    <a:pt x="20860" y="73057"/>
                  </a:lnTo>
                  <a:cubicBezTo>
                    <a:pt x="21812" y="72581"/>
                    <a:pt x="21812" y="71247"/>
                    <a:pt x="22669" y="70771"/>
                  </a:cubicBezTo>
                  <a:cubicBezTo>
                    <a:pt x="22669" y="70295"/>
                    <a:pt x="23146" y="68961"/>
                    <a:pt x="23146" y="68485"/>
                  </a:cubicBezTo>
                  <a:cubicBezTo>
                    <a:pt x="23622" y="68008"/>
                    <a:pt x="23146" y="67532"/>
                    <a:pt x="24098" y="66675"/>
                  </a:cubicBezTo>
                  <a:cubicBezTo>
                    <a:pt x="24098" y="66199"/>
                    <a:pt x="23622" y="66199"/>
                    <a:pt x="23622" y="65723"/>
                  </a:cubicBezTo>
                  <a:cubicBezTo>
                    <a:pt x="23622" y="65246"/>
                    <a:pt x="24098" y="64770"/>
                    <a:pt x="24575" y="64389"/>
                  </a:cubicBezTo>
                  <a:cubicBezTo>
                    <a:pt x="25527" y="64389"/>
                    <a:pt x="25908" y="63913"/>
                    <a:pt x="25908" y="63056"/>
                  </a:cubicBezTo>
                  <a:lnTo>
                    <a:pt x="25908" y="61246"/>
                  </a:lnTo>
                  <a:lnTo>
                    <a:pt x="26860" y="59912"/>
                  </a:lnTo>
                  <a:cubicBezTo>
                    <a:pt x="27337" y="58960"/>
                    <a:pt x="28194" y="58579"/>
                    <a:pt x="28194" y="58103"/>
                  </a:cubicBezTo>
                  <a:lnTo>
                    <a:pt x="27718" y="57626"/>
                  </a:lnTo>
                  <a:cubicBezTo>
                    <a:pt x="27718" y="57150"/>
                    <a:pt x="28670" y="56674"/>
                    <a:pt x="28670" y="55817"/>
                  </a:cubicBezTo>
                  <a:cubicBezTo>
                    <a:pt x="28670" y="54959"/>
                    <a:pt x="29146" y="54483"/>
                    <a:pt x="29623" y="54007"/>
                  </a:cubicBezTo>
                  <a:cubicBezTo>
                    <a:pt x="30099" y="53531"/>
                    <a:pt x="30099" y="53054"/>
                    <a:pt x="30956" y="52673"/>
                  </a:cubicBezTo>
                  <a:cubicBezTo>
                    <a:pt x="31909" y="52673"/>
                    <a:pt x="31433" y="51340"/>
                    <a:pt x="32290" y="50864"/>
                  </a:cubicBezTo>
                  <a:cubicBezTo>
                    <a:pt x="32766" y="50387"/>
                    <a:pt x="33242" y="49911"/>
                    <a:pt x="33242" y="49530"/>
                  </a:cubicBezTo>
                  <a:cubicBezTo>
                    <a:pt x="33242" y="49530"/>
                    <a:pt x="33242" y="49054"/>
                    <a:pt x="32766" y="48578"/>
                  </a:cubicBezTo>
                  <a:cubicBezTo>
                    <a:pt x="33242" y="47625"/>
                    <a:pt x="33242" y="46768"/>
                    <a:pt x="34100" y="46292"/>
                  </a:cubicBezTo>
                  <a:cubicBezTo>
                    <a:pt x="35052" y="45815"/>
                    <a:pt x="35052" y="44482"/>
                    <a:pt x="35052" y="44482"/>
                  </a:cubicBezTo>
                  <a:cubicBezTo>
                    <a:pt x="36385" y="43529"/>
                    <a:pt x="36385" y="42672"/>
                    <a:pt x="36385" y="42196"/>
                  </a:cubicBezTo>
                  <a:cubicBezTo>
                    <a:pt x="37338" y="41720"/>
                    <a:pt x="37719" y="40862"/>
                    <a:pt x="37719" y="40386"/>
                  </a:cubicBezTo>
                  <a:lnTo>
                    <a:pt x="37719" y="39910"/>
                  </a:lnTo>
                  <a:cubicBezTo>
                    <a:pt x="37719" y="39433"/>
                    <a:pt x="38671" y="38957"/>
                    <a:pt x="38671" y="38957"/>
                  </a:cubicBezTo>
                  <a:cubicBezTo>
                    <a:pt x="39148" y="38957"/>
                    <a:pt x="40005" y="38957"/>
                    <a:pt x="40005" y="38481"/>
                  </a:cubicBezTo>
                  <a:lnTo>
                    <a:pt x="40958" y="37147"/>
                  </a:lnTo>
                  <a:cubicBezTo>
                    <a:pt x="41434" y="35814"/>
                    <a:pt x="42291" y="34862"/>
                    <a:pt x="44577" y="33052"/>
                  </a:cubicBezTo>
                  <a:cubicBezTo>
                    <a:pt x="45529" y="32099"/>
                    <a:pt x="46387" y="30766"/>
                    <a:pt x="46863" y="29432"/>
                  </a:cubicBezTo>
                  <a:cubicBezTo>
                    <a:pt x="48196" y="28480"/>
                    <a:pt x="48196" y="27146"/>
                    <a:pt x="50102" y="26670"/>
                  </a:cubicBezTo>
                  <a:cubicBezTo>
                    <a:pt x="50578" y="26670"/>
                    <a:pt x="51054" y="26194"/>
                    <a:pt x="51435" y="25718"/>
                  </a:cubicBezTo>
                  <a:cubicBezTo>
                    <a:pt x="51911" y="25241"/>
                    <a:pt x="52388" y="23908"/>
                    <a:pt x="53721" y="23432"/>
                  </a:cubicBezTo>
                  <a:lnTo>
                    <a:pt x="57817" y="23432"/>
                  </a:lnTo>
                  <a:cubicBezTo>
                    <a:pt x="58293" y="23432"/>
                    <a:pt x="57817" y="23432"/>
                    <a:pt x="58769" y="24765"/>
                  </a:cubicBezTo>
                  <a:lnTo>
                    <a:pt x="60103" y="24765"/>
                  </a:lnTo>
                  <a:cubicBezTo>
                    <a:pt x="60579" y="23813"/>
                    <a:pt x="61055" y="23432"/>
                    <a:pt x="61913" y="23432"/>
                  </a:cubicBezTo>
                  <a:cubicBezTo>
                    <a:pt x="62865" y="23432"/>
                    <a:pt x="63722" y="23908"/>
                    <a:pt x="64198" y="24765"/>
                  </a:cubicBezTo>
                  <a:cubicBezTo>
                    <a:pt x="64198" y="24765"/>
                    <a:pt x="64675" y="25241"/>
                    <a:pt x="65151" y="25241"/>
                  </a:cubicBezTo>
                  <a:cubicBezTo>
                    <a:pt x="65151" y="26575"/>
                    <a:pt x="66961" y="27051"/>
                    <a:pt x="68390" y="27051"/>
                  </a:cubicBezTo>
                  <a:cubicBezTo>
                    <a:pt x="68866" y="28004"/>
                    <a:pt x="69342" y="27051"/>
                    <a:pt x="69723" y="28384"/>
                  </a:cubicBezTo>
                  <a:lnTo>
                    <a:pt x="70199" y="28384"/>
                  </a:lnTo>
                  <a:lnTo>
                    <a:pt x="70199" y="27051"/>
                  </a:lnTo>
                  <a:cubicBezTo>
                    <a:pt x="69723" y="26575"/>
                    <a:pt x="69723" y="26575"/>
                    <a:pt x="69723" y="26098"/>
                  </a:cubicBezTo>
                  <a:lnTo>
                    <a:pt x="69723" y="25146"/>
                  </a:lnTo>
                  <a:lnTo>
                    <a:pt x="71533" y="25146"/>
                  </a:lnTo>
                  <a:cubicBezTo>
                    <a:pt x="71533" y="24670"/>
                    <a:pt x="70580" y="23813"/>
                    <a:pt x="70580" y="22860"/>
                  </a:cubicBezTo>
                  <a:cubicBezTo>
                    <a:pt x="70104" y="21907"/>
                    <a:pt x="70104" y="21527"/>
                    <a:pt x="68771" y="20574"/>
                  </a:cubicBezTo>
                  <a:cubicBezTo>
                    <a:pt x="68294" y="20574"/>
                    <a:pt x="68294" y="20098"/>
                    <a:pt x="68294" y="20098"/>
                  </a:cubicBezTo>
                  <a:cubicBezTo>
                    <a:pt x="68294" y="18764"/>
                    <a:pt x="68294" y="17335"/>
                    <a:pt x="67342" y="16478"/>
                  </a:cubicBezTo>
                  <a:cubicBezTo>
                    <a:pt x="66866" y="16478"/>
                    <a:pt x="66866" y="16002"/>
                    <a:pt x="66866" y="15526"/>
                  </a:cubicBezTo>
                  <a:cubicBezTo>
                    <a:pt x="66866" y="15049"/>
                    <a:pt x="66866" y="15049"/>
                    <a:pt x="67342" y="14573"/>
                  </a:cubicBezTo>
                  <a:lnTo>
                    <a:pt x="67342" y="14097"/>
                  </a:lnTo>
                  <a:cubicBezTo>
                    <a:pt x="67342" y="13621"/>
                    <a:pt x="67818" y="13145"/>
                    <a:pt x="68294" y="12764"/>
                  </a:cubicBezTo>
                  <a:cubicBezTo>
                    <a:pt x="69628" y="12287"/>
                    <a:pt x="71056" y="11430"/>
                    <a:pt x="71914" y="10478"/>
                  </a:cubicBezTo>
                  <a:cubicBezTo>
                    <a:pt x="72390" y="9144"/>
                    <a:pt x="73723" y="7715"/>
                    <a:pt x="75152" y="6858"/>
                  </a:cubicBezTo>
                  <a:cubicBezTo>
                    <a:pt x="75629" y="6858"/>
                    <a:pt x="76105" y="5906"/>
                    <a:pt x="76486" y="5524"/>
                  </a:cubicBezTo>
                  <a:cubicBezTo>
                    <a:pt x="76962" y="5048"/>
                    <a:pt x="77438" y="4572"/>
                    <a:pt x="77438" y="4191"/>
                  </a:cubicBezTo>
                  <a:lnTo>
                    <a:pt x="80200" y="2381"/>
                  </a:lnTo>
                  <a:cubicBezTo>
                    <a:pt x="81153" y="1905"/>
                    <a:pt x="81153" y="1429"/>
                    <a:pt x="82010" y="1429"/>
                  </a:cubicBezTo>
                  <a:lnTo>
                    <a:pt x="83820" y="1429"/>
                  </a:lnTo>
                  <a:cubicBezTo>
                    <a:pt x="84773" y="1429"/>
                    <a:pt x="85630" y="1429"/>
                    <a:pt x="85630" y="476"/>
                  </a:cubicBezTo>
                  <a:lnTo>
                    <a:pt x="89249" y="476"/>
                  </a:lnTo>
                  <a:cubicBezTo>
                    <a:pt x="89725" y="0"/>
                    <a:pt x="90583" y="0"/>
                    <a:pt x="91059" y="0"/>
                  </a:cubicBezTo>
                  <a:lnTo>
                    <a:pt x="92393" y="0"/>
                  </a:lnTo>
                  <a:cubicBezTo>
                    <a:pt x="93726" y="0"/>
                    <a:pt x="95155" y="476"/>
                    <a:pt x="96012" y="1333"/>
                  </a:cubicBezTo>
                  <a:cubicBezTo>
                    <a:pt x="96965" y="1810"/>
                    <a:pt x="97822" y="2286"/>
                    <a:pt x="97822" y="3143"/>
                  </a:cubicBezTo>
                  <a:lnTo>
                    <a:pt x="97822" y="3620"/>
                  </a:lnTo>
                  <a:cubicBezTo>
                    <a:pt x="97822" y="3620"/>
                    <a:pt x="98774" y="3620"/>
                    <a:pt x="98774" y="4096"/>
                  </a:cubicBezTo>
                  <a:cubicBezTo>
                    <a:pt x="99727" y="5048"/>
                    <a:pt x="101060" y="5048"/>
                    <a:pt x="102394" y="5906"/>
                  </a:cubicBezTo>
                  <a:cubicBezTo>
                    <a:pt x="103727" y="6858"/>
                    <a:pt x="105156" y="6858"/>
                    <a:pt x="105156" y="7715"/>
                  </a:cubicBezTo>
                  <a:lnTo>
                    <a:pt x="107918" y="10001"/>
                  </a:lnTo>
                  <a:cubicBezTo>
                    <a:pt x="108394" y="10954"/>
                    <a:pt x="108871" y="11811"/>
                    <a:pt x="108871" y="12764"/>
                  </a:cubicBezTo>
                  <a:cubicBezTo>
                    <a:pt x="108394" y="13716"/>
                    <a:pt x="108394" y="14097"/>
                    <a:pt x="108394" y="14097"/>
                  </a:cubicBezTo>
                  <a:cubicBezTo>
                    <a:pt x="109347" y="15049"/>
                    <a:pt x="108871" y="15049"/>
                    <a:pt x="108871" y="15049"/>
                  </a:cubicBezTo>
                  <a:cubicBezTo>
                    <a:pt x="107918" y="15049"/>
                    <a:pt x="107918" y="15049"/>
                    <a:pt x="107918" y="15526"/>
                  </a:cubicBezTo>
                  <a:lnTo>
                    <a:pt x="107918" y="17335"/>
                  </a:lnTo>
                  <a:cubicBezTo>
                    <a:pt x="107918" y="17335"/>
                    <a:pt x="107918" y="17812"/>
                    <a:pt x="108394" y="17812"/>
                  </a:cubicBezTo>
                  <a:lnTo>
                    <a:pt x="110204" y="17812"/>
                  </a:lnTo>
                  <a:cubicBezTo>
                    <a:pt x="110204" y="17812"/>
                    <a:pt x="110681" y="17812"/>
                    <a:pt x="110681" y="18288"/>
                  </a:cubicBezTo>
                  <a:cubicBezTo>
                    <a:pt x="110681" y="18764"/>
                    <a:pt x="110204" y="19241"/>
                    <a:pt x="110204" y="19241"/>
                  </a:cubicBezTo>
                  <a:cubicBezTo>
                    <a:pt x="109728" y="19717"/>
                    <a:pt x="109252" y="20574"/>
                    <a:pt x="108871" y="20574"/>
                  </a:cubicBezTo>
                  <a:lnTo>
                    <a:pt x="107537" y="20574"/>
                  </a:lnTo>
                  <a:cubicBezTo>
                    <a:pt x="107537" y="21050"/>
                    <a:pt x="107537" y="21907"/>
                    <a:pt x="108014" y="21907"/>
                  </a:cubicBezTo>
                  <a:cubicBezTo>
                    <a:pt x="109347" y="22860"/>
                    <a:pt x="110300" y="25146"/>
                    <a:pt x="111633" y="25146"/>
                  </a:cubicBezTo>
                  <a:cubicBezTo>
                    <a:pt x="112109" y="25146"/>
                    <a:pt x="112109" y="25622"/>
                    <a:pt x="112109" y="26098"/>
                  </a:cubicBezTo>
                  <a:cubicBezTo>
                    <a:pt x="113443" y="26575"/>
                    <a:pt x="114395" y="27432"/>
                    <a:pt x="115348" y="28384"/>
                  </a:cubicBezTo>
                  <a:lnTo>
                    <a:pt x="115824" y="28384"/>
                  </a:lnTo>
                  <a:cubicBezTo>
                    <a:pt x="117158" y="28384"/>
                    <a:pt x="117634" y="28861"/>
                    <a:pt x="118110" y="29718"/>
                  </a:cubicBezTo>
                  <a:cubicBezTo>
                    <a:pt x="119063" y="30194"/>
                    <a:pt x="120396" y="30194"/>
                    <a:pt x="120396" y="31052"/>
                  </a:cubicBezTo>
                  <a:cubicBezTo>
                    <a:pt x="121348" y="31052"/>
                    <a:pt x="121348" y="31528"/>
                    <a:pt x="121729" y="31528"/>
                  </a:cubicBezTo>
                  <a:cubicBezTo>
                    <a:pt x="122682" y="32004"/>
                    <a:pt x="122682" y="32480"/>
                    <a:pt x="123063" y="32480"/>
                  </a:cubicBezTo>
                  <a:cubicBezTo>
                    <a:pt x="125349" y="32480"/>
                    <a:pt x="126683" y="33433"/>
                    <a:pt x="127635" y="34290"/>
                  </a:cubicBezTo>
                  <a:cubicBezTo>
                    <a:pt x="128111" y="34766"/>
                    <a:pt x="128588" y="34766"/>
                    <a:pt x="128588" y="34766"/>
                  </a:cubicBezTo>
                  <a:cubicBezTo>
                    <a:pt x="129921" y="34766"/>
                    <a:pt x="130873" y="34766"/>
                    <a:pt x="131350" y="35243"/>
                  </a:cubicBezTo>
                  <a:cubicBezTo>
                    <a:pt x="131350" y="35719"/>
                    <a:pt x="131350" y="35719"/>
                    <a:pt x="131826" y="35719"/>
                  </a:cubicBezTo>
                  <a:lnTo>
                    <a:pt x="136398" y="35719"/>
                  </a:lnTo>
                  <a:cubicBezTo>
                    <a:pt x="137731" y="36671"/>
                    <a:pt x="138684" y="36671"/>
                    <a:pt x="139160" y="36671"/>
                  </a:cubicBezTo>
                  <a:cubicBezTo>
                    <a:pt x="139637" y="36671"/>
                    <a:pt x="140494" y="37624"/>
                    <a:pt x="141446" y="37624"/>
                  </a:cubicBezTo>
                  <a:cubicBezTo>
                    <a:pt x="141923" y="37624"/>
                    <a:pt x="141923" y="37624"/>
                    <a:pt x="142399" y="37147"/>
                  </a:cubicBezTo>
                  <a:lnTo>
                    <a:pt x="144685" y="37147"/>
                  </a:lnTo>
                  <a:cubicBezTo>
                    <a:pt x="146018" y="37147"/>
                    <a:pt x="146018" y="38100"/>
                    <a:pt x="146971" y="38100"/>
                  </a:cubicBezTo>
                  <a:lnTo>
                    <a:pt x="154781" y="38100"/>
                  </a:lnTo>
                  <a:cubicBezTo>
                    <a:pt x="155258" y="38100"/>
                    <a:pt x="156115" y="38100"/>
                    <a:pt x="156591" y="37147"/>
                  </a:cubicBezTo>
                  <a:lnTo>
                    <a:pt x="162116" y="37147"/>
                  </a:lnTo>
                  <a:cubicBezTo>
                    <a:pt x="162592" y="37624"/>
                    <a:pt x="163068" y="37624"/>
                    <a:pt x="163068" y="37624"/>
                  </a:cubicBezTo>
                  <a:cubicBezTo>
                    <a:pt x="163544" y="37624"/>
                    <a:pt x="163544" y="36671"/>
                    <a:pt x="164402" y="36671"/>
                  </a:cubicBezTo>
                  <a:lnTo>
                    <a:pt x="166688" y="36671"/>
                  </a:lnTo>
                  <a:cubicBezTo>
                    <a:pt x="167640" y="36671"/>
                    <a:pt x="168973" y="36671"/>
                    <a:pt x="168497" y="36195"/>
                  </a:cubicBezTo>
                  <a:cubicBezTo>
                    <a:pt x="169450" y="35719"/>
                    <a:pt x="170307" y="35719"/>
                    <a:pt x="171260" y="35719"/>
                  </a:cubicBezTo>
                  <a:cubicBezTo>
                    <a:pt x="171260" y="35243"/>
                    <a:pt x="172212" y="35243"/>
                    <a:pt x="172593" y="35243"/>
                  </a:cubicBezTo>
                  <a:lnTo>
                    <a:pt x="174403" y="35243"/>
                  </a:lnTo>
                  <a:cubicBezTo>
                    <a:pt x="174879" y="35243"/>
                    <a:pt x="175736" y="34766"/>
                    <a:pt x="176689" y="34766"/>
                  </a:cubicBezTo>
                  <a:lnTo>
                    <a:pt x="178975" y="34766"/>
                  </a:lnTo>
                  <a:cubicBezTo>
                    <a:pt x="179927" y="33814"/>
                    <a:pt x="181261" y="33433"/>
                    <a:pt x="181737" y="33433"/>
                  </a:cubicBezTo>
                  <a:cubicBezTo>
                    <a:pt x="182690" y="32480"/>
                    <a:pt x="184023" y="32480"/>
                    <a:pt x="184975" y="32480"/>
                  </a:cubicBezTo>
                  <a:cubicBezTo>
                    <a:pt x="185928" y="32480"/>
                    <a:pt x="185452" y="31528"/>
                    <a:pt x="186785" y="31528"/>
                  </a:cubicBezTo>
                  <a:lnTo>
                    <a:pt x="187738" y="31528"/>
                  </a:lnTo>
                  <a:cubicBezTo>
                    <a:pt x="188214" y="31528"/>
                    <a:pt x="188214" y="31528"/>
                    <a:pt x="188690" y="31052"/>
                  </a:cubicBezTo>
                  <a:cubicBezTo>
                    <a:pt x="189167" y="31052"/>
                    <a:pt x="190024" y="31052"/>
                    <a:pt x="190976" y="30099"/>
                  </a:cubicBezTo>
                  <a:lnTo>
                    <a:pt x="191452" y="30099"/>
                  </a:lnTo>
                  <a:cubicBezTo>
                    <a:pt x="191929" y="30099"/>
                    <a:pt x="192786" y="29623"/>
                    <a:pt x="193739" y="29146"/>
                  </a:cubicBezTo>
                  <a:cubicBezTo>
                    <a:pt x="194215" y="28670"/>
                    <a:pt x="195072" y="28670"/>
                    <a:pt x="195548" y="28670"/>
                  </a:cubicBezTo>
                  <a:lnTo>
                    <a:pt x="197358" y="28670"/>
                  </a:lnTo>
                  <a:lnTo>
                    <a:pt x="197834" y="29146"/>
                  </a:lnTo>
                  <a:lnTo>
                    <a:pt x="197834" y="29623"/>
                  </a:lnTo>
                  <a:lnTo>
                    <a:pt x="199644" y="31909"/>
                  </a:lnTo>
                  <a:cubicBezTo>
                    <a:pt x="199644" y="32385"/>
                    <a:pt x="198692" y="32861"/>
                    <a:pt x="197834" y="34195"/>
                  </a:cubicBezTo>
                  <a:cubicBezTo>
                    <a:pt x="196501" y="35147"/>
                    <a:pt x="195548" y="35528"/>
                    <a:pt x="195548" y="36957"/>
                  </a:cubicBezTo>
                  <a:lnTo>
                    <a:pt x="195548" y="37909"/>
                  </a:lnTo>
                  <a:cubicBezTo>
                    <a:pt x="195548" y="37909"/>
                    <a:pt x="195072" y="38386"/>
                    <a:pt x="193739" y="38386"/>
                  </a:cubicBezTo>
                  <a:lnTo>
                    <a:pt x="192786" y="39719"/>
                  </a:lnTo>
                  <a:cubicBezTo>
                    <a:pt x="193262" y="39719"/>
                    <a:pt x="193739" y="40195"/>
                    <a:pt x="193739" y="40672"/>
                  </a:cubicBezTo>
                  <a:lnTo>
                    <a:pt x="193739" y="41148"/>
                  </a:lnTo>
                  <a:cubicBezTo>
                    <a:pt x="193262" y="41624"/>
                    <a:pt x="192786" y="42958"/>
                    <a:pt x="191452" y="44387"/>
                  </a:cubicBezTo>
                  <a:cubicBezTo>
                    <a:pt x="191452" y="44387"/>
                    <a:pt x="192405" y="44863"/>
                    <a:pt x="192405" y="45339"/>
                  </a:cubicBezTo>
                  <a:lnTo>
                    <a:pt x="191929" y="45339"/>
                  </a:lnTo>
                  <a:lnTo>
                    <a:pt x="190976" y="46292"/>
                  </a:lnTo>
                  <a:cubicBezTo>
                    <a:pt x="190500" y="47244"/>
                    <a:pt x="189643" y="47625"/>
                    <a:pt x="189167" y="47625"/>
                  </a:cubicBezTo>
                  <a:lnTo>
                    <a:pt x="187833" y="47625"/>
                  </a:lnTo>
                  <a:cubicBezTo>
                    <a:pt x="186881" y="48578"/>
                    <a:pt x="186500" y="48958"/>
                    <a:pt x="186023" y="48958"/>
                  </a:cubicBezTo>
                  <a:cubicBezTo>
                    <a:pt x="185547" y="48958"/>
                    <a:pt x="185547" y="48482"/>
                    <a:pt x="185071" y="48482"/>
                  </a:cubicBezTo>
                  <a:cubicBezTo>
                    <a:pt x="185071" y="48006"/>
                    <a:pt x="184594" y="48482"/>
                    <a:pt x="184594" y="48482"/>
                  </a:cubicBezTo>
                  <a:lnTo>
                    <a:pt x="184594" y="48958"/>
                  </a:lnTo>
                  <a:cubicBezTo>
                    <a:pt x="184594" y="49911"/>
                    <a:pt x="182785" y="49911"/>
                    <a:pt x="182309" y="51245"/>
                  </a:cubicBezTo>
                  <a:cubicBezTo>
                    <a:pt x="182309" y="52197"/>
                    <a:pt x="182309" y="52578"/>
                    <a:pt x="181356" y="53054"/>
                  </a:cubicBezTo>
                  <a:lnTo>
                    <a:pt x="178594" y="53054"/>
                  </a:lnTo>
                  <a:lnTo>
                    <a:pt x="178594" y="54007"/>
                  </a:lnTo>
                  <a:cubicBezTo>
                    <a:pt x="178594" y="54007"/>
                    <a:pt x="178118" y="54959"/>
                    <a:pt x="178118" y="55340"/>
                  </a:cubicBezTo>
                  <a:lnTo>
                    <a:pt x="178118" y="56293"/>
                  </a:lnTo>
                  <a:cubicBezTo>
                    <a:pt x="179451" y="56293"/>
                    <a:pt x="179927" y="57245"/>
                    <a:pt x="180404" y="57245"/>
                  </a:cubicBezTo>
                  <a:cubicBezTo>
                    <a:pt x="181356" y="57245"/>
                    <a:pt x="182213" y="57245"/>
                    <a:pt x="182213" y="57721"/>
                  </a:cubicBezTo>
                  <a:cubicBezTo>
                    <a:pt x="182213" y="57721"/>
                    <a:pt x="182690" y="57721"/>
                    <a:pt x="182690" y="58198"/>
                  </a:cubicBezTo>
                  <a:lnTo>
                    <a:pt x="182690" y="58674"/>
                  </a:lnTo>
                  <a:cubicBezTo>
                    <a:pt x="182213" y="59150"/>
                    <a:pt x="180880" y="59150"/>
                    <a:pt x="180404" y="60007"/>
                  </a:cubicBezTo>
                  <a:lnTo>
                    <a:pt x="178022" y="60007"/>
                  </a:lnTo>
                  <a:cubicBezTo>
                    <a:pt x="177546" y="59531"/>
                    <a:pt x="177070" y="59531"/>
                    <a:pt x="177070" y="59531"/>
                  </a:cubicBezTo>
                  <a:cubicBezTo>
                    <a:pt x="177070" y="59531"/>
                    <a:pt x="176594" y="59531"/>
                    <a:pt x="176594" y="60007"/>
                  </a:cubicBezTo>
                  <a:lnTo>
                    <a:pt x="174784" y="60007"/>
                  </a:lnTo>
                  <a:cubicBezTo>
                    <a:pt x="173831" y="60007"/>
                    <a:pt x="173450" y="60007"/>
                    <a:pt x="172498" y="60484"/>
                  </a:cubicBezTo>
                  <a:cubicBezTo>
                    <a:pt x="172498" y="60960"/>
                    <a:pt x="172021" y="60960"/>
                    <a:pt x="172021" y="60960"/>
                  </a:cubicBezTo>
                  <a:cubicBezTo>
                    <a:pt x="171545" y="60960"/>
                    <a:pt x="171069" y="60484"/>
                    <a:pt x="170212" y="60484"/>
                  </a:cubicBezTo>
                  <a:cubicBezTo>
                    <a:pt x="169736" y="60484"/>
                    <a:pt x="169259" y="60484"/>
                    <a:pt x="169259" y="60007"/>
                  </a:cubicBezTo>
                  <a:cubicBezTo>
                    <a:pt x="168783" y="60007"/>
                    <a:pt x="168307" y="60007"/>
                    <a:pt x="167450" y="60484"/>
                  </a:cubicBezTo>
                  <a:cubicBezTo>
                    <a:pt x="166973" y="60484"/>
                    <a:pt x="166497" y="61436"/>
                    <a:pt x="166116" y="61436"/>
                  </a:cubicBezTo>
                  <a:lnTo>
                    <a:pt x="165640" y="61436"/>
                  </a:lnTo>
                  <a:cubicBezTo>
                    <a:pt x="165164" y="60484"/>
                    <a:pt x="164306" y="60484"/>
                    <a:pt x="162877" y="60484"/>
                  </a:cubicBezTo>
                  <a:lnTo>
                    <a:pt x="159639" y="60484"/>
                  </a:lnTo>
                  <a:cubicBezTo>
                    <a:pt x="159163" y="60484"/>
                    <a:pt x="158687" y="60484"/>
                    <a:pt x="158687" y="60007"/>
                  </a:cubicBezTo>
                  <a:cubicBezTo>
                    <a:pt x="157734" y="60007"/>
                    <a:pt x="157734" y="60007"/>
                    <a:pt x="156400" y="60484"/>
                  </a:cubicBezTo>
                  <a:lnTo>
                    <a:pt x="156115" y="60484"/>
                  </a:lnTo>
                  <a:cubicBezTo>
                    <a:pt x="154781" y="60484"/>
                    <a:pt x="153829" y="61436"/>
                    <a:pt x="153352" y="62294"/>
                  </a:cubicBezTo>
                  <a:cubicBezTo>
                    <a:pt x="152876" y="62770"/>
                    <a:pt x="152400" y="63246"/>
                    <a:pt x="151543" y="63246"/>
                  </a:cubicBezTo>
                  <a:lnTo>
                    <a:pt x="150590" y="63246"/>
                  </a:lnTo>
                  <a:cubicBezTo>
                    <a:pt x="148781" y="63246"/>
                    <a:pt x="146494" y="62294"/>
                    <a:pt x="144685" y="60484"/>
                  </a:cubicBezTo>
                  <a:lnTo>
                    <a:pt x="144209" y="60007"/>
                  </a:lnTo>
                  <a:lnTo>
                    <a:pt x="143732" y="60484"/>
                  </a:lnTo>
                  <a:cubicBezTo>
                    <a:pt x="143256" y="60960"/>
                    <a:pt x="142399" y="61817"/>
                    <a:pt x="141446" y="61817"/>
                  </a:cubicBezTo>
                  <a:cubicBezTo>
                    <a:pt x="140970" y="61817"/>
                    <a:pt x="140970" y="61817"/>
                    <a:pt x="140494" y="61341"/>
                  </a:cubicBezTo>
                  <a:cubicBezTo>
                    <a:pt x="139541" y="61341"/>
                    <a:pt x="138684" y="61817"/>
                    <a:pt x="138208" y="61817"/>
                  </a:cubicBezTo>
                  <a:cubicBezTo>
                    <a:pt x="137255" y="61817"/>
                    <a:pt x="136874" y="61341"/>
                    <a:pt x="136398" y="60484"/>
                  </a:cubicBezTo>
                  <a:lnTo>
                    <a:pt x="131826" y="60484"/>
                  </a:lnTo>
                  <a:cubicBezTo>
                    <a:pt x="131350" y="60007"/>
                    <a:pt x="130016" y="60484"/>
                    <a:pt x="129064" y="59531"/>
                  </a:cubicBezTo>
                  <a:lnTo>
                    <a:pt x="127254" y="59531"/>
                  </a:lnTo>
                  <a:cubicBezTo>
                    <a:pt x="126778" y="59531"/>
                    <a:pt x="126302" y="59531"/>
                    <a:pt x="125921" y="59055"/>
                  </a:cubicBezTo>
                  <a:lnTo>
                    <a:pt x="123635" y="59055"/>
                  </a:lnTo>
                  <a:cubicBezTo>
                    <a:pt x="123158" y="59055"/>
                    <a:pt x="122301" y="58579"/>
                    <a:pt x="121825" y="58579"/>
                  </a:cubicBezTo>
                  <a:cubicBezTo>
                    <a:pt x="121348" y="58579"/>
                    <a:pt x="121348" y="58579"/>
                    <a:pt x="120872" y="59055"/>
                  </a:cubicBezTo>
                  <a:cubicBezTo>
                    <a:pt x="120872" y="59531"/>
                    <a:pt x="120396" y="59531"/>
                    <a:pt x="120396" y="59531"/>
                  </a:cubicBezTo>
                  <a:lnTo>
                    <a:pt x="120396" y="59055"/>
                  </a:lnTo>
                  <a:cubicBezTo>
                    <a:pt x="119444" y="58103"/>
                    <a:pt x="118110" y="58103"/>
                    <a:pt x="116300" y="57245"/>
                  </a:cubicBezTo>
                  <a:cubicBezTo>
                    <a:pt x="116300" y="56769"/>
                    <a:pt x="115824" y="56769"/>
                    <a:pt x="115824" y="56769"/>
                  </a:cubicBezTo>
                  <a:lnTo>
                    <a:pt x="112586" y="56769"/>
                  </a:lnTo>
                  <a:cubicBezTo>
                    <a:pt x="111633" y="56293"/>
                    <a:pt x="110776" y="55817"/>
                    <a:pt x="110300" y="55817"/>
                  </a:cubicBezTo>
                  <a:lnTo>
                    <a:pt x="109823" y="55817"/>
                  </a:lnTo>
                  <a:cubicBezTo>
                    <a:pt x="108871" y="55817"/>
                    <a:pt x="108871" y="56293"/>
                    <a:pt x="108871" y="56769"/>
                  </a:cubicBezTo>
                  <a:cubicBezTo>
                    <a:pt x="109347" y="57721"/>
                    <a:pt x="109823" y="59055"/>
                    <a:pt x="109823" y="60007"/>
                  </a:cubicBezTo>
                  <a:cubicBezTo>
                    <a:pt x="109347" y="60484"/>
                    <a:pt x="110300" y="60484"/>
                    <a:pt x="110300" y="60960"/>
                  </a:cubicBezTo>
                  <a:lnTo>
                    <a:pt x="110300" y="61436"/>
                  </a:lnTo>
                  <a:cubicBezTo>
                    <a:pt x="109823" y="62770"/>
                    <a:pt x="109823" y="63722"/>
                    <a:pt x="109823" y="64675"/>
                  </a:cubicBezTo>
                  <a:cubicBezTo>
                    <a:pt x="109347" y="65151"/>
                    <a:pt x="109347" y="66008"/>
                    <a:pt x="109347" y="66484"/>
                  </a:cubicBezTo>
                  <a:cubicBezTo>
                    <a:pt x="109347" y="66961"/>
                    <a:pt x="109347" y="67437"/>
                    <a:pt x="109823" y="67818"/>
                  </a:cubicBezTo>
                  <a:cubicBezTo>
                    <a:pt x="108871" y="68294"/>
                    <a:pt x="108871" y="68770"/>
                    <a:pt x="108871" y="70104"/>
                  </a:cubicBezTo>
                  <a:lnTo>
                    <a:pt x="108490" y="70104"/>
                  </a:lnTo>
                  <a:cubicBezTo>
                    <a:pt x="108014" y="69628"/>
                    <a:pt x="108014" y="69152"/>
                    <a:pt x="108014" y="68770"/>
                  </a:cubicBezTo>
                  <a:lnTo>
                    <a:pt x="108014" y="67818"/>
                  </a:lnTo>
                  <a:cubicBezTo>
                    <a:pt x="108014" y="67342"/>
                    <a:pt x="108014" y="66866"/>
                    <a:pt x="107537" y="66008"/>
                  </a:cubicBezTo>
                  <a:lnTo>
                    <a:pt x="107537" y="65532"/>
                  </a:lnTo>
                  <a:cubicBezTo>
                    <a:pt x="107537" y="65056"/>
                    <a:pt x="106585" y="64580"/>
                    <a:pt x="107061" y="64580"/>
                  </a:cubicBezTo>
                  <a:cubicBezTo>
                    <a:pt x="108014" y="63627"/>
                    <a:pt x="108014" y="63627"/>
                    <a:pt x="108014" y="62770"/>
                  </a:cubicBezTo>
                  <a:cubicBezTo>
                    <a:pt x="107537" y="62294"/>
                    <a:pt x="107061" y="61817"/>
                    <a:pt x="107061" y="61436"/>
                  </a:cubicBezTo>
                  <a:lnTo>
                    <a:pt x="107537" y="60960"/>
                  </a:lnTo>
                  <a:cubicBezTo>
                    <a:pt x="107537" y="60484"/>
                    <a:pt x="108014" y="59150"/>
                    <a:pt x="108014" y="58198"/>
                  </a:cubicBezTo>
                  <a:cubicBezTo>
                    <a:pt x="107061" y="57721"/>
                    <a:pt x="106680" y="57245"/>
                    <a:pt x="106680" y="56864"/>
                  </a:cubicBezTo>
                  <a:cubicBezTo>
                    <a:pt x="106680" y="56388"/>
                    <a:pt x="106680" y="55912"/>
                    <a:pt x="107156" y="55531"/>
                  </a:cubicBezTo>
                  <a:cubicBezTo>
                    <a:pt x="107633" y="55531"/>
                    <a:pt x="108490" y="55055"/>
                    <a:pt x="108490" y="54578"/>
                  </a:cubicBezTo>
                  <a:cubicBezTo>
                    <a:pt x="108490" y="54102"/>
                    <a:pt x="107537" y="54102"/>
                    <a:pt x="107156" y="54102"/>
                  </a:cubicBezTo>
                  <a:cubicBezTo>
                    <a:pt x="106775" y="54102"/>
                    <a:pt x="105823" y="54102"/>
                    <a:pt x="105346" y="53626"/>
                  </a:cubicBezTo>
                  <a:cubicBezTo>
                    <a:pt x="104394" y="52673"/>
                    <a:pt x="104013" y="52673"/>
                    <a:pt x="103537" y="52673"/>
                  </a:cubicBezTo>
                  <a:cubicBezTo>
                    <a:pt x="103061" y="52673"/>
                    <a:pt x="102584" y="53150"/>
                    <a:pt x="102584" y="53150"/>
                  </a:cubicBezTo>
                  <a:lnTo>
                    <a:pt x="102584" y="54959"/>
                  </a:lnTo>
                  <a:cubicBezTo>
                    <a:pt x="102584" y="56293"/>
                    <a:pt x="102584" y="58198"/>
                    <a:pt x="103061" y="59531"/>
                  </a:cubicBezTo>
                  <a:cubicBezTo>
                    <a:pt x="103061" y="60007"/>
                    <a:pt x="102584" y="60484"/>
                    <a:pt x="103061" y="60484"/>
                  </a:cubicBezTo>
                  <a:lnTo>
                    <a:pt x="103061" y="61817"/>
                  </a:lnTo>
                  <a:cubicBezTo>
                    <a:pt x="103061" y="62770"/>
                    <a:pt x="103061" y="63627"/>
                    <a:pt x="103537" y="63627"/>
                  </a:cubicBezTo>
                  <a:cubicBezTo>
                    <a:pt x="103537" y="64103"/>
                    <a:pt x="104013" y="64580"/>
                    <a:pt x="104013" y="64580"/>
                  </a:cubicBezTo>
                  <a:cubicBezTo>
                    <a:pt x="104013" y="65056"/>
                    <a:pt x="103537" y="65056"/>
                    <a:pt x="103537" y="65532"/>
                  </a:cubicBezTo>
                  <a:cubicBezTo>
                    <a:pt x="103537" y="66008"/>
                    <a:pt x="104013" y="66866"/>
                    <a:pt x="104489" y="67342"/>
                  </a:cubicBezTo>
                  <a:cubicBezTo>
                    <a:pt x="104489" y="67818"/>
                    <a:pt x="104966" y="68294"/>
                    <a:pt x="105442" y="68675"/>
                  </a:cubicBezTo>
                  <a:cubicBezTo>
                    <a:pt x="104966" y="69152"/>
                    <a:pt x="104966" y="69628"/>
                    <a:pt x="104966" y="69628"/>
                  </a:cubicBezTo>
                  <a:lnTo>
                    <a:pt x="104966" y="70104"/>
                  </a:lnTo>
                  <a:lnTo>
                    <a:pt x="104013" y="70104"/>
                  </a:lnTo>
                  <a:cubicBezTo>
                    <a:pt x="103537" y="70104"/>
                    <a:pt x="103537" y="69628"/>
                    <a:pt x="103537" y="69628"/>
                  </a:cubicBezTo>
                  <a:cubicBezTo>
                    <a:pt x="103061" y="69628"/>
                    <a:pt x="102584" y="70104"/>
                    <a:pt x="102584" y="70104"/>
                  </a:cubicBezTo>
                  <a:cubicBezTo>
                    <a:pt x="102108" y="70104"/>
                    <a:pt x="102108" y="70580"/>
                    <a:pt x="102108" y="71057"/>
                  </a:cubicBezTo>
                  <a:lnTo>
                    <a:pt x="102108" y="71533"/>
                  </a:lnTo>
                  <a:cubicBezTo>
                    <a:pt x="102108" y="72485"/>
                    <a:pt x="102584" y="73343"/>
                    <a:pt x="103442" y="74295"/>
                  </a:cubicBezTo>
                  <a:cubicBezTo>
                    <a:pt x="104394" y="74771"/>
                    <a:pt x="104775" y="75628"/>
                    <a:pt x="104775" y="77057"/>
                  </a:cubicBezTo>
                  <a:cubicBezTo>
                    <a:pt x="104775" y="77533"/>
                    <a:pt x="105251" y="78010"/>
                    <a:pt x="105727" y="78010"/>
                  </a:cubicBezTo>
                  <a:cubicBezTo>
                    <a:pt x="105727" y="78010"/>
                    <a:pt x="106204" y="78010"/>
                    <a:pt x="106680" y="77533"/>
                  </a:cubicBezTo>
                  <a:cubicBezTo>
                    <a:pt x="106680" y="77057"/>
                    <a:pt x="107633" y="77057"/>
                    <a:pt x="107633" y="76581"/>
                  </a:cubicBezTo>
                  <a:cubicBezTo>
                    <a:pt x="107156" y="75248"/>
                    <a:pt x="107156" y="74771"/>
                    <a:pt x="107156" y="74295"/>
                  </a:cubicBezTo>
                  <a:cubicBezTo>
                    <a:pt x="107156" y="73343"/>
                    <a:pt x="107633" y="73343"/>
                    <a:pt x="107633" y="73343"/>
                  </a:cubicBezTo>
                  <a:cubicBezTo>
                    <a:pt x="108585" y="73343"/>
                    <a:pt x="108966" y="73343"/>
                    <a:pt x="108966" y="74295"/>
                  </a:cubicBezTo>
                  <a:lnTo>
                    <a:pt x="108966" y="74771"/>
                  </a:lnTo>
                  <a:cubicBezTo>
                    <a:pt x="108966" y="75248"/>
                    <a:pt x="109442" y="75724"/>
                    <a:pt x="109442" y="76581"/>
                  </a:cubicBezTo>
                  <a:cubicBezTo>
                    <a:pt x="109442" y="77057"/>
                    <a:pt x="109442" y="77057"/>
                    <a:pt x="108966" y="77533"/>
                  </a:cubicBezTo>
                  <a:lnTo>
                    <a:pt x="108966" y="80772"/>
                  </a:lnTo>
                  <a:cubicBezTo>
                    <a:pt x="108490" y="81248"/>
                    <a:pt x="108014" y="81725"/>
                    <a:pt x="108014" y="82582"/>
                  </a:cubicBezTo>
                  <a:cubicBezTo>
                    <a:pt x="108014" y="83058"/>
                    <a:pt x="108014" y="83534"/>
                    <a:pt x="108490" y="83915"/>
                  </a:cubicBezTo>
                  <a:cubicBezTo>
                    <a:pt x="108966" y="84868"/>
                    <a:pt x="108966" y="86201"/>
                    <a:pt x="108966" y="88011"/>
                  </a:cubicBezTo>
                  <a:lnTo>
                    <a:pt x="108966" y="89345"/>
                  </a:lnTo>
                  <a:cubicBezTo>
                    <a:pt x="108490" y="90297"/>
                    <a:pt x="107156" y="91154"/>
                    <a:pt x="107156" y="92107"/>
                  </a:cubicBezTo>
                  <a:cubicBezTo>
                    <a:pt x="107156" y="92583"/>
                    <a:pt x="107633" y="92583"/>
                    <a:pt x="107633" y="93059"/>
                  </a:cubicBezTo>
                  <a:cubicBezTo>
                    <a:pt x="108109" y="94012"/>
                    <a:pt x="108585" y="94869"/>
                    <a:pt x="108585" y="95822"/>
                  </a:cubicBezTo>
                  <a:cubicBezTo>
                    <a:pt x="108585" y="96298"/>
                    <a:pt x="108109" y="97155"/>
                    <a:pt x="108109" y="97631"/>
                  </a:cubicBezTo>
                  <a:lnTo>
                    <a:pt x="109442" y="101251"/>
                  </a:lnTo>
                  <a:cubicBezTo>
                    <a:pt x="109919" y="101727"/>
                    <a:pt x="110776" y="102203"/>
                    <a:pt x="111252" y="102203"/>
                  </a:cubicBezTo>
                  <a:lnTo>
                    <a:pt x="111252" y="103156"/>
                  </a:lnTo>
                  <a:lnTo>
                    <a:pt x="106680" y="103156"/>
                  </a:lnTo>
                  <a:cubicBezTo>
                    <a:pt x="106680" y="104966"/>
                    <a:pt x="105727" y="105442"/>
                    <a:pt x="105346" y="105918"/>
                  </a:cubicBezTo>
                  <a:cubicBezTo>
                    <a:pt x="104966" y="106394"/>
                    <a:pt x="104870" y="106394"/>
                    <a:pt x="104870" y="107251"/>
                  </a:cubicBezTo>
                  <a:cubicBezTo>
                    <a:pt x="105346" y="107251"/>
                    <a:pt x="105823" y="108204"/>
                    <a:pt x="105823" y="108585"/>
                  </a:cubicBezTo>
                  <a:cubicBezTo>
                    <a:pt x="105346" y="109061"/>
                    <a:pt x="105346" y="109061"/>
                    <a:pt x="105346" y="109538"/>
                  </a:cubicBezTo>
                  <a:lnTo>
                    <a:pt x="105346" y="110490"/>
                  </a:lnTo>
                  <a:cubicBezTo>
                    <a:pt x="106299" y="111443"/>
                    <a:pt x="106680" y="111824"/>
                    <a:pt x="106680" y="112300"/>
                  </a:cubicBezTo>
                  <a:cubicBezTo>
                    <a:pt x="106680" y="112776"/>
                    <a:pt x="106204" y="112776"/>
                    <a:pt x="106204" y="113252"/>
                  </a:cubicBezTo>
                  <a:lnTo>
                    <a:pt x="106204" y="115538"/>
                  </a:lnTo>
                  <a:cubicBezTo>
                    <a:pt x="105727" y="116015"/>
                    <a:pt x="105727" y="116872"/>
                    <a:pt x="105251" y="117824"/>
                  </a:cubicBezTo>
                  <a:cubicBezTo>
                    <a:pt x="104775" y="117824"/>
                    <a:pt x="104775" y="118301"/>
                    <a:pt x="104775" y="118301"/>
                  </a:cubicBezTo>
                  <a:cubicBezTo>
                    <a:pt x="104775" y="118777"/>
                    <a:pt x="105251" y="119634"/>
                    <a:pt x="105727" y="120110"/>
                  </a:cubicBezTo>
                  <a:lnTo>
                    <a:pt x="105727" y="121063"/>
                  </a:lnTo>
                  <a:cubicBezTo>
                    <a:pt x="106680" y="121063"/>
                    <a:pt x="106680" y="121063"/>
                    <a:pt x="107061" y="120587"/>
                  </a:cubicBezTo>
                  <a:cubicBezTo>
                    <a:pt x="107442" y="120110"/>
                    <a:pt x="107537" y="120110"/>
                    <a:pt x="107537" y="119634"/>
                  </a:cubicBezTo>
                  <a:lnTo>
                    <a:pt x="107537" y="119158"/>
                  </a:lnTo>
                  <a:cubicBezTo>
                    <a:pt x="107537" y="118681"/>
                    <a:pt x="107537" y="118681"/>
                    <a:pt x="108014" y="118681"/>
                  </a:cubicBezTo>
                  <a:cubicBezTo>
                    <a:pt x="108490" y="118681"/>
                    <a:pt x="108490" y="119158"/>
                    <a:pt x="108490" y="119158"/>
                  </a:cubicBezTo>
                  <a:cubicBezTo>
                    <a:pt x="108966" y="119634"/>
                    <a:pt x="108966" y="120491"/>
                    <a:pt x="108966" y="120491"/>
                  </a:cubicBezTo>
                  <a:cubicBezTo>
                    <a:pt x="108966" y="120968"/>
                    <a:pt x="110300" y="120968"/>
                    <a:pt x="110776" y="120968"/>
                  </a:cubicBezTo>
                  <a:cubicBezTo>
                    <a:pt x="111252" y="120491"/>
                    <a:pt x="111252" y="120015"/>
                    <a:pt x="111252" y="119634"/>
                  </a:cubicBezTo>
                  <a:lnTo>
                    <a:pt x="111728" y="119634"/>
                  </a:lnTo>
                  <a:cubicBezTo>
                    <a:pt x="112204" y="119634"/>
                    <a:pt x="112204" y="119634"/>
                    <a:pt x="112204" y="120110"/>
                  </a:cubicBezTo>
                  <a:cubicBezTo>
                    <a:pt x="112681" y="120587"/>
                    <a:pt x="112681" y="120587"/>
                    <a:pt x="112681" y="121063"/>
                  </a:cubicBezTo>
                  <a:cubicBezTo>
                    <a:pt x="112681" y="121539"/>
                    <a:pt x="112681" y="122015"/>
                    <a:pt x="112204" y="122396"/>
                  </a:cubicBezTo>
                  <a:cubicBezTo>
                    <a:pt x="112204" y="122396"/>
                    <a:pt x="110871" y="123349"/>
                    <a:pt x="110871" y="124206"/>
                  </a:cubicBezTo>
                  <a:cubicBezTo>
                    <a:pt x="110871" y="124682"/>
                    <a:pt x="110395" y="124206"/>
                    <a:pt x="109538" y="124206"/>
                  </a:cubicBezTo>
                  <a:lnTo>
                    <a:pt x="109538" y="123730"/>
                  </a:lnTo>
                  <a:cubicBezTo>
                    <a:pt x="108585" y="124682"/>
                    <a:pt x="109061" y="125540"/>
                    <a:pt x="108585" y="126016"/>
                  </a:cubicBezTo>
                  <a:lnTo>
                    <a:pt x="108585" y="127826"/>
                  </a:lnTo>
                  <a:cubicBezTo>
                    <a:pt x="109919" y="128302"/>
                    <a:pt x="109538" y="129635"/>
                    <a:pt x="109919" y="130112"/>
                  </a:cubicBezTo>
                  <a:cubicBezTo>
                    <a:pt x="109919" y="131064"/>
                    <a:pt x="109919" y="131064"/>
                    <a:pt x="109442" y="131064"/>
                  </a:cubicBezTo>
                  <a:cubicBezTo>
                    <a:pt x="108966" y="130112"/>
                    <a:pt x="108966" y="129730"/>
                    <a:pt x="108490" y="129730"/>
                  </a:cubicBezTo>
                  <a:lnTo>
                    <a:pt x="108014" y="130207"/>
                  </a:lnTo>
                  <a:cubicBezTo>
                    <a:pt x="107537" y="131159"/>
                    <a:pt x="106680" y="131540"/>
                    <a:pt x="106680" y="132017"/>
                  </a:cubicBezTo>
                  <a:cubicBezTo>
                    <a:pt x="105727" y="132493"/>
                    <a:pt x="105727" y="132493"/>
                    <a:pt x="105727" y="132969"/>
                  </a:cubicBezTo>
                  <a:cubicBezTo>
                    <a:pt x="105727" y="133445"/>
                    <a:pt x="105727" y="133922"/>
                    <a:pt x="106204" y="134779"/>
                  </a:cubicBezTo>
                  <a:lnTo>
                    <a:pt x="106204" y="135255"/>
                  </a:lnTo>
                  <a:cubicBezTo>
                    <a:pt x="105727" y="135731"/>
                    <a:pt x="105727" y="136208"/>
                    <a:pt x="105727" y="136589"/>
                  </a:cubicBezTo>
                  <a:cubicBezTo>
                    <a:pt x="105727" y="137541"/>
                    <a:pt x="106204" y="137922"/>
                    <a:pt x="106204" y="138398"/>
                  </a:cubicBezTo>
                  <a:cubicBezTo>
                    <a:pt x="106204" y="139732"/>
                    <a:pt x="105251" y="140684"/>
                    <a:pt x="104870" y="141161"/>
                  </a:cubicBezTo>
                  <a:lnTo>
                    <a:pt x="104870" y="142494"/>
                  </a:lnTo>
                  <a:cubicBezTo>
                    <a:pt x="105346" y="143447"/>
                    <a:pt x="105346" y="143827"/>
                    <a:pt x="105346" y="144780"/>
                  </a:cubicBezTo>
                  <a:cubicBezTo>
                    <a:pt x="106299" y="144780"/>
                    <a:pt x="106299" y="145733"/>
                    <a:pt x="107156" y="147066"/>
                  </a:cubicBezTo>
                  <a:cubicBezTo>
                    <a:pt x="107156" y="147542"/>
                    <a:pt x="107156" y="147542"/>
                    <a:pt x="107633" y="147542"/>
                  </a:cubicBezTo>
                  <a:cubicBezTo>
                    <a:pt x="107633" y="147542"/>
                    <a:pt x="108109" y="147542"/>
                    <a:pt x="108585" y="147066"/>
                  </a:cubicBezTo>
                  <a:cubicBezTo>
                    <a:pt x="109061" y="145733"/>
                    <a:pt x="109919" y="145733"/>
                    <a:pt x="109538" y="145256"/>
                  </a:cubicBezTo>
                  <a:cubicBezTo>
                    <a:pt x="109538" y="144780"/>
                    <a:pt x="110490" y="144304"/>
                    <a:pt x="110490" y="143923"/>
                  </a:cubicBezTo>
                  <a:cubicBezTo>
                    <a:pt x="110966" y="143923"/>
                    <a:pt x="112300" y="142970"/>
                    <a:pt x="112300" y="142589"/>
                  </a:cubicBezTo>
                  <a:cubicBezTo>
                    <a:pt x="111823" y="142113"/>
                    <a:pt x="111823" y="142113"/>
                    <a:pt x="111823" y="141637"/>
                  </a:cubicBezTo>
                  <a:cubicBezTo>
                    <a:pt x="111823" y="141161"/>
                    <a:pt x="112300" y="141161"/>
                    <a:pt x="112300" y="140684"/>
                  </a:cubicBezTo>
                  <a:lnTo>
                    <a:pt x="112300" y="140208"/>
                  </a:lnTo>
                  <a:cubicBezTo>
                    <a:pt x="112776" y="139732"/>
                    <a:pt x="112776" y="138875"/>
                    <a:pt x="113252" y="138875"/>
                  </a:cubicBezTo>
                  <a:lnTo>
                    <a:pt x="114205" y="141637"/>
                  </a:lnTo>
                  <a:cubicBezTo>
                    <a:pt x="114205" y="142113"/>
                    <a:pt x="113729" y="142970"/>
                    <a:pt x="113252" y="142970"/>
                  </a:cubicBezTo>
                  <a:cubicBezTo>
                    <a:pt x="112776" y="143447"/>
                    <a:pt x="112300" y="143923"/>
                    <a:pt x="112300" y="144304"/>
                  </a:cubicBezTo>
                  <a:lnTo>
                    <a:pt x="112776" y="144780"/>
                  </a:lnTo>
                  <a:cubicBezTo>
                    <a:pt x="112776" y="145256"/>
                    <a:pt x="113252" y="145733"/>
                    <a:pt x="113252" y="146114"/>
                  </a:cubicBezTo>
                  <a:cubicBezTo>
                    <a:pt x="113252" y="146590"/>
                    <a:pt x="112776" y="147066"/>
                    <a:pt x="112300" y="147066"/>
                  </a:cubicBezTo>
                  <a:cubicBezTo>
                    <a:pt x="112300" y="148019"/>
                    <a:pt x="111347" y="148876"/>
                    <a:pt x="110966" y="150686"/>
                  </a:cubicBezTo>
                  <a:lnTo>
                    <a:pt x="110966" y="153924"/>
                  </a:lnTo>
                  <a:cubicBezTo>
                    <a:pt x="110966" y="154400"/>
                    <a:pt x="110490" y="154400"/>
                    <a:pt x="110014" y="154876"/>
                  </a:cubicBezTo>
                  <a:cubicBezTo>
                    <a:pt x="109538" y="155829"/>
                    <a:pt x="108680" y="157639"/>
                    <a:pt x="108680" y="158496"/>
                  </a:cubicBezTo>
                  <a:cubicBezTo>
                    <a:pt x="108204" y="159829"/>
                    <a:pt x="108204" y="159829"/>
                    <a:pt x="106871" y="159829"/>
                  </a:cubicBezTo>
                  <a:cubicBezTo>
                    <a:pt x="106394" y="159829"/>
                    <a:pt x="106394" y="160782"/>
                    <a:pt x="106394" y="160782"/>
                  </a:cubicBezTo>
                  <a:cubicBezTo>
                    <a:pt x="106394" y="161735"/>
                    <a:pt x="106871" y="163068"/>
                    <a:pt x="106871" y="164401"/>
                  </a:cubicBezTo>
                  <a:lnTo>
                    <a:pt x="106394" y="164878"/>
                  </a:lnTo>
                  <a:lnTo>
                    <a:pt x="105442" y="164878"/>
                  </a:lnTo>
                  <a:cubicBezTo>
                    <a:pt x="105442" y="164401"/>
                    <a:pt x="104966" y="163925"/>
                    <a:pt x="104489" y="163544"/>
                  </a:cubicBezTo>
                  <a:lnTo>
                    <a:pt x="104489" y="158020"/>
                  </a:lnTo>
                  <a:lnTo>
                    <a:pt x="104013" y="158020"/>
                  </a:lnTo>
                  <a:cubicBezTo>
                    <a:pt x="104013" y="157544"/>
                    <a:pt x="104013" y="157067"/>
                    <a:pt x="103537" y="157067"/>
                  </a:cubicBezTo>
                  <a:cubicBezTo>
                    <a:pt x="103061" y="157067"/>
                    <a:pt x="102203" y="158020"/>
                    <a:pt x="101727" y="158401"/>
                  </a:cubicBezTo>
                  <a:cubicBezTo>
                    <a:pt x="101727" y="159734"/>
                    <a:pt x="100775" y="160211"/>
                    <a:pt x="100775" y="161163"/>
                  </a:cubicBezTo>
                  <a:lnTo>
                    <a:pt x="100775" y="161639"/>
                  </a:lnTo>
                  <a:cubicBezTo>
                    <a:pt x="100775" y="161639"/>
                    <a:pt x="101251" y="162973"/>
                    <a:pt x="101251" y="163449"/>
                  </a:cubicBezTo>
                  <a:lnTo>
                    <a:pt x="100775" y="163925"/>
                  </a:lnTo>
                  <a:cubicBezTo>
                    <a:pt x="99441" y="163925"/>
                    <a:pt x="98965" y="164878"/>
                    <a:pt x="98965" y="166211"/>
                  </a:cubicBezTo>
                  <a:cubicBezTo>
                    <a:pt x="98965" y="166211"/>
                    <a:pt x="98489" y="166211"/>
                    <a:pt x="98489" y="166688"/>
                  </a:cubicBezTo>
                  <a:cubicBezTo>
                    <a:pt x="98489" y="167640"/>
                    <a:pt x="97155" y="168974"/>
                    <a:pt x="97155" y="169926"/>
                  </a:cubicBezTo>
                  <a:lnTo>
                    <a:pt x="94393" y="172688"/>
                  </a:lnTo>
                  <a:cubicBezTo>
                    <a:pt x="93917" y="173641"/>
                    <a:pt x="93059" y="173641"/>
                    <a:pt x="93059" y="174498"/>
                  </a:cubicBezTo>
                  <a:lnTo>
                    <a:pt x="93059" y="174974"/>
                  </a:lnTo>
                  <a:cubicBezTo>
                    <a:pt x="92107" y="175451"/>
                    <a:pt x="92107" y="175927"/>
                    <a:pt x="91726" y="175927"/>
                  </a:cubicBezTo>
                  <a:cubicBezTo>
                    <a:pt x="90773" y="175927"/>
                    <a:pt x="90392" y="176403"/>
                    <a:pt x="90392" y="176879"/>
                  </a:cubicBezTo>
                  <a:cubicBezTo>
                    <a:pt x="89916" y="178689"/>
                    <a:pt x="88583" y="180118"/>
                    <a:pt x="88106" y="180975"/>
                  </a:cubicBezTo>
                  <a:cubicBezTo>
                    <a:pt x="87630" y="180975"/>
                    <a:pt x="87630" y="181927"/>
                    <a:pt x="87630" y="181927"/>
                  </a:cubicBezTo>
                  <a:cubicBezTo>
                    <a:pt x="86677" y="182404"/>
                    <a:pt x="87630" y="183261"/>
                    <a:pt x="86296" y="183261"/>
                  </a:cubicBezTo>
                  <a:cubicBezTo>
                    <a:pt x="85820" y="183261"/>
                    <a:pt x="85344" y="183737"/>
                    <a:pt x="84487" y="183737"/>
                  </a:cubicBezTo>
                  <a:lnTo>
                    <a:pt x="84487" y="185071"/>
                  </a:lnTo>
                  <a:lnTo>
                    <a:pt x="81248" y="187357"/>
                  </a:lnTo>
                  <a:lnTo>
                    <a:pt x="80296" y="187357"/>
                  </a:lnTo>
                  <a:lnTo>
                    <a:pt x="80296" y="185547"/>
                  </a:lnTo>
                  <a:cubicBezTo>
                    <a:pt x="79819" y="185547"/>
                    <a:pt x="79343" y="186023"/>
                    <a:pt x="79343" y="186023"/>
                  </a:cubicBezTo>
                  <a:cubicBezTo>
                    <a:pt x="78867" y="186500"/>
                    <a:pt x="78867" y="186500"/>
                    <a:pt x="78867" y="186976"/>
                  </a:cubicBezTo>
                  <a:lnTo>
                    <a:pt x="78867" y="187452"/>
                  </a:lnTo>
                  <a:cubicBezTo>
                    <a:pt x="78867" y="188786"/>
                    <a:pt x="78867" y="189738"/>
                    <a:pt x="77915" y="190214"/>
                  </a:cubicBezTo>
                  <a:cubicBezTo>
                    <a:pt x="76962" y="190214"/>
                    <a:pt x="76962" y="190691"/>
                    <a:pt x="76581" y="191167"/>
                  </a:cubicBezTo>
                  <a:cubicBezTo>
                    <a:pt x="76105" y="192976"/>
                    <a:pt x="75629" y="193929"/>
                    <a:pt x="74295" y="193929"/>
                  </a:cubicBezTo>
                  <a:cubicBezTo>
                    <a:pt x="73819" y="192786"/>
                    <a:pt x="73819" y="192405"/>
                    <a:pt x="73819" y="192405"/>
                  </a:cubicBezTo>
                  <a:close/>
                  <a:moveTo>
                    <a:pt x="4286" y="138875"/>
                  </a:moveTo>
                  <a:lnTo>
                    <a:pt x="4763" y="138875"/>
                  </a:lnTo>
                  <a:lnTo>
                    <a:pt x="4763" y="138398"/>
                  </a:lnTo>
                  <a:cubicBezTo>
                    <a:pt x="4286" y="138398"/>
                    <a:pt x="4286" y="138875"/>
                    <a:pt x="4286" y="138875"/>
                  </a:cubicBezTo>
                  <a:close/>
                  <a:moveTo>
                    <a:pt x="11621" y="185071"/>
                  </a:moveTo>
                  <a:cubicBezTo>
                    <a:pt x="11144" y="183737"/>
                    <a:pt x="11144" y="182785"/>
                    <a:pt x="10287" y="181832"/>
                  </a:cubicBezTo>
                  <a:lnTo>
                    <a:pt x="8954" y="180023"/>
                  </a:lnTo>
                  <a:cubicBezTo>
                    <a:pt x="8954" y="179070"/>
                    <a:pt x="8477" y="178213"/>
                    <a:pt x="7620" y="177260"/>
                  </a:cubicBezTo>
                  <a:cubicBezTo>
                    <a:pt x="7144" y="177260"/>
                    <a:pt x="6668" y="177260"/>
                    <a:pt x="6668" y="176784"/>
                  </a:cubicBezTo>
                  <a:lnTo>
                    <a:pt x="6191" y="176784"/>
                  </a:lnTo>
                  <a:lnTo>
                    <a:pt x="5715" y="176308"/>
                  </a:lnTo>
                  <a:lnTo>
                    <a:pt x="5239" y="176308"/>
                  </a:lnTo>
                  <a:lnTo>
                    <a:pt x="5239" y="178594"/>
                  </a:lnTo>
                  <a:cubicBezTo>
                    <a:pt x="5239" y="179070"/>
                    <a:pt x="5715" y="179546"/>
                    <a:pt x="7048" y="180403"/>
                  </a:cubicBezTo>
                  <a:lnTo>
                    <a:pt x="7048" y="182690"/>
                  </a:lnTo>
                  <a:cubicBezTo>
                    <a:pt x="7048" y="183166"/>
                    <a:pt x="7525" y="183642"/>
                    <a:pt x="7525" y="184976"/>
                  </a:cubicBezTo>
                  <a:cubicBezTo>
                    <a:pt x="7525" y="184976"/>
                    <a:pt x="7525" y="185452"/>
                    <a:pt x="8001" y="185452"/>
                  </a:cubicBezTo>
                  <a:cubicBezTo>
                    <a:pt x="9335" y="185928"/>
                    <a:pt x="9811" y="186404"/>
                    <a:pt x="9811" y="187262"/>
                  </a:cubicBezTo>
                  <a:lnTo>
                    <a:pt x="9811" y="188214"/>
                  </a:lnTo>
                  <a:cubicBezTo>
                    <a:pt x="9811" y="188690"/>
                    <a:pt x="10287" y="189167"/>
                    <a:pt x="11144" y="189548"/>
                  </a:cubicBezTo>
                  <a:lnTo>
                    <a:pt x="11144" y="190024"/>
                  </a:lnTo>
                  <a:cubicBezTo>
                    <a:pt x="11621" y="190024"/>
                    <a:pt x="11621" y="189548"/>
                    <a:pt x="11621" y="189548"/>
                  </a:cubicBezTo>
                  <a:cubicBezTo>
                    <a:pt x="11144" y="188595"/>
                    <a:pt x="11144" y="187738"/>
                    <a:pt x="11144" y="187262"/>
                  </a:cubicBezTo>
                  <a:cubicBezTo>
                    <a:pt x="11144" y="186785"/>
                    <a:pt x="11144" y="186309"/>
                    <a:pt x="12097" y="185928"/>
                  </a:cubicBezTo>
                  <a:cubicBezTo>
                    <a:pt x="12002" y="185547"/>
                    <a:pt x="12002" y="185071"/>
                    <a:pt x="11621" y="185071"/>
                  </a:cubicBezTo>
                  <a:close/>
                  <a:moveTo>
                    <a:pt x="7906" y="126111"/>
                  </a:moveTo>
                  <a:cubicBezTo>
                    <a:pt x="7906" y="124777"/>
                    <a:pt x="7906" y="124301"/>
                    <a:pt x="7429" y="123825"/>
                  </a:cubicBezTo>
                  <a:cubicBezTo>
                    <a:pt x="7429" y="123825"/>
                    <a:pt x="7429" y="123349"/>
                    <a:pt x="6953" y="123349"/>
                  </a:cubicBezTo>
                  <a:lnTo>
                    <a:pt x="6001" y="123349"/>
                  </a:lnTo>
                  <a:cubicBezTo>
                    <a:pt x="6001" y="123825"/>
                    <a:pt x="6001" y="124301"/>
                    <a:pt x="6477" y="124301"/>
                  </a:cubicBezTo>
                  <a:cubicBezTo>
                    <a:pt x="7429" y="125254"/>
                    <a:pt x="7429" y="126111"/>
                    <a:pt x="7429" y="127064"/>
                  </a:cubicBezTo>
                  <a:lnTo>
                    <a:pt x="7429" y="127540"/>
                  </a:lnTo>
                  <a:lnTo>
                    <a:pt x="7906" y="127064"/>
                  </a:lnTo>
                  <a:lnTo>
                    <a:pt x="7906" y="126111"/>
                  </a:lnTo>
                  <a:close/>
                  <a:moveTo>
                    <a:pt x="9335" y="113252"/>
                  </a:moveTo>
                  <a:lnTo>
                    <a:pt x="9811" y="113252"/>
                  </a:lnTo>
                  <a:lnTo>
                    <a:pt x="9811" y="112776"/>
                  </a:lnTo>
                  <a:cubicBezTo>
                    <a:pt x="9811" y="113252"/>
                    <a:pt x="9335" y="113252"/>
                    <a:pt x="9335" y="113252"/>
                  </a:cubicBezTo>
                  <a:close/>
                  <a:moveTo>
                    <a:pt x="12954" y="188690"/>
                  </a:moveTo>
                  <a:cubicBezTo>
                    <a:pt x="12954" y="188690"/>
                    <a:pt x="12954" y="189167"/>
                    <a:pt x="13430" y="189643"/>
                  </a:cubicBezTo>
                  <a:lnTo>
                    <a:pt x="13906" y="190119"/>
                  </a:lnTo>
                  <a:cubicBezTo>
                    <a:pt x="14383" y="190119"/>
                    <a:pt x="14383" y="189643"/>
                    <a:pt x="14383" y="189167"/>
                  </a:cubicBezTo>
                  <a:cubicBezTo>
                    <a:pt x="13906" y="188690"/>
                    <a:pt x="13906" y="188214"/>
                    <a:pt x="13430" y="188214"/>
                  </a:cubicBezTo>
                  <a:cubicBezTo>
                    <a:pt x="12954" y="188214"/>
                    <a:pt x="12954" y="188214"/>
                    <a:pt x="12954" y="188690"/>
                  </a:cubicBezTo>
                  <a:close/>
                  <a:moveTo>
                    <a:pt x="15240" y="194215"/>
                  </a:moveTo>
                  <a:cubicBezTo>
                    <a:pt x="15240" y="193262"/>
                    <a:pt x="14764" y="193262"/>
                    <a:pt x="13906" y="192881"/>
                  </a:cubicBezTo>
                  <a:lnTo>
                    <a:pt x="12954" y="192881"/>
                  </a:lnTo>
                  <a:lnTo>
                    <a:pt x="13430" y="193358"/>
                  </a:lnTo>
                  <a:cubicBezTo>
                    <a:pt x="13906" y="194310"/>
                    <a:pt x="14383" y="194691"/>
                    <a:pt x="14383" y="195644"/>
                  </a:cubicBezTo>
                  <a:lnTo>
                    <a:pt x="14383" y="196120"/>
                  </a:lnTo>
                  <a:cubicBezTo>
                    <a:pt x="14859" y="196120"/>
                    <a:pt x="14859" y="196120"/>
                    <a:pt x="14859" y="196596"/>
                  </a:cubicBezTo>
                  <a:lnTo>
                    <a:pt x="15812" y="195644"/>
                  </a:lnTo>
                  <a:cubicBezTo>
                    <a:pt x="15716" y="195072"/>
                    <a:pt x="15716" y="195072"/>
                    <a:pt x="15240" y="194215"/>
                  </a:cubicBezTo>
                  <a:close/>
                  <a:moveTo>
                    <a:pt x="16193" y="196977"/>
                  </a:moveTo>
                  <a:cubicBezTo>
                    <a:pt x="16193" y="196501"/>
                    <a:pt x="15716" y="196977"/>
                    <a:pt x="16193" y="197929"/>
                  </a:cubicBezTo>
                  <a:cubicBezTo>
                    <a:pt x="16193" y="198406"/>
                    <a:pt x="17145" y="198882"/>
                    <a:pt x="17145" y="199263"/>
                  </a:cubicBezTo>
                  <a:cubicBezTo>
                    <a:pt x="17145" y="199263"/>
                    <a:pt x="17621" y="199263"/>
                    <a:pt x="17621" y="198787"/>
                  </a:cubicBezTo>
                  <a:lnTo>
                    <a:pt x="16193" y="196977"/>
                  </a:lnTo>
                  <a:close/>
                  <a:moveTo>
                    <a:pt x="94774" y="73914"/>
                  </a:moveTo>
                  <a:cubicBezTo>
                    <a:pt x="94774" y="73438"/>
                    <a:pt x="94774" y="73438"/>
                    <a:pt x="95726" y="72962"/>
                  </a:cubicBezTo>
                  <a:cubicBezTo>
                    <a:pt x="95726" y="72962"/>
                    <a:pt x="94774" y="71628"/>
                    <a:pt x="94774" y="71152"/>
                  </a:cubicBezTo>
                  <a:lnTo>
                    <a:pt x="94298" y="70676"/>
                  </a:lnTo>
                  <a:cubicBezTo>
                    <a:pt x="95250" y="70199"/>
                    <a:pt x="95631" y="69342"/>
                    <a:pt x="95631" y="68866"/>
                  </a:cubicBezTo>
                  <a:cubicBezTo>
                    <a:pt x="95631" y="68390"/>
                    <a:pt x="95155" y="67913"/>
                    <a:pt x="94298" y="67056"/>
                  </a:cubicBezTo>
                  <a:cubicBezTo>
                    <a:pt x="93821" y="67056"/>
                    <a:pt x="94298" y="66580"/>
                    <a:pt x="94298" y="66580"/>
                  </a:cubicBezTo>
                  <a:cubicBezTo>
                    <a:pt x="94298" y="66104"/>
                    <a:pt x="95250" y="65627"/>
                    <a:pt x="95250" y="64770"/>
                  </a:cubicBezTo>
                  <a:lnTo>
                    <a:pt x="95250" y="62484"/>
                  </a:lnTo>
                  <a:cubicBezTo>
                    <a:pt x="94774" y="62008"/>
                    <a:pt x="94774" y="61151"/>
                    <a:pt x="94774" y="60674"/>
                  </a:cubicBezTo>
                  <a:cubicBezTo>
                    <a:pt x="94774" y="60198"/>
                    <a:pt x="94774" y="59722"/>
                    <a:pt x="95250" y="58865"/>
                  </a:cubicBezTo>
                  <a:lnTo>
                    <a:pt x="92964" y="58865"/>
                  </a:lnTo>
                  <a:cubicBezTo>
                    <a:pt x="92964" y="59341"/>
                    <a:pt x="92488" y="59341"/>
                    <a:pt x="92488" y="59341"/>
                  </a:cubicBezTo>
                  <a:lnTo>
                    <a:pt x="92488" y="58388"/>
                  </a:lnTo>
                  <a:cubicBezTo>
                    <a:pt x="92488" y="57436"/>
                    <a:pt x="91154" y="57055"/>
                    <a:pt x="91154" y="56579"/>
                  </a:cubicBezTo>
                  <a:lnTo>
                    <a:pt x="91154" y="50197"/>
                  </a:lnTo>
                  <a:cubicBezTo>
                    <a:pt x="91631" y="49244"/>
                    <a:pt x="91631" y="49244"/>
                    <a:pt x="92488" y="49244"/>
                  </a:cubicBezTo>
                  <a:cubicBezTo>
                    <a:pt x="93440" y="49244"/>
                    <a:pt x="92964" y="49720"/>
                    <a:pt x="93440" y="50197"/>
                  </a:cubicBezTo>
                  <a:lnTo>
                    <a:pt x="93917" y="50197"/>
                  </a:lnTo>
                  <a:cubicBezTo>
                    <a:pt x="94393" y="50197"/>
                    <a:pt x="95250" y="49720"/>
                    <a:pt x="95726" y="49244"/>
                  </a:cubicBezTo>
                  <a:cubicBezTo>
                    <a:pt x="94774" y="48768"/>
                    <a:pt x="93917" y="48292"/>
                    <a:pt x="93917" y="47434"/>
                  </a:cubicBezTo>
                  <a:lnTo>
                    <a:pt x="92107" y="46101"/>
                  </a:lnTo>
                  <a:lnTo>
                    <a:pt x="91631" y="46101"/>
                  </a:lnTo>
                  <a:cubicBezTo>
                    <a:pt x="90678" y="45625"/>
                    <a:pt x="89821" y="45148"/>
                    <a:pt x="89821" y="44291"/>
                  </a:cubicBezTo>
                  <a:lnTo>
                    <a:pt x="89821" y="43815"/>
                  </a:lnTo>
                  <a:cubicBezTo>
                    <a:pt x="89821" y="42863"/>
                    <a:pt x="89344" y="42005"/>
                    <a:pt x="88868" y="41053"/>
                  </a:cubicBezTo>
                  <a:lnTo>
                    <a:pt x="87058" y="38767"/>
                  </a:lnTo>
                  <a:cubicBezTo>
                    <a:pt x="86582" y="37814"/>
                    <a:pt x="85249" y="36957"/>
                    <a:pt x="84296" y="36481"/>
                  </a:cubicBezTo>
                  <a:cubicBezTo>
                    <a:pt x="82963" y="35528"/>
                    <a:pt x="82010" y="35528"/>
                    <a:pt x="80677" y="34195"/>
                  </a:cubicBezTo>
                  <a:lnTo>
                    <a:pt x="80677" y="33719"/>
                  </a:lnTo>
                  <a:cubicBezTo>
                    <a:pt x="80677" y="33719"/>
                    <a:pt x="80200" y="33719"/>
                    <a:pt x="80200" y="34195"/>
                  </a:cubicBezTo>
                  <a:cubicBezTo>
                    <a:pt x="79724" y="34671"/>
                    <a:pt x="79724" y="34671"/>
                    <a:pt x="79724" y="35147"/>
                  </a:cubicBezTo>
                  <a:cubicBezTo>
                    <a:pt x="79248" y="35623"/>
                    <a:pt x="78772" y="35623"/>
                    <a:pt x="78391" y="35623"/>
                  </a:cubicBezTo>
                  <a:lnTo>
                    <a:pt x="77438" y="35623"/>
                  </a:lnTo>
                  <a:lnTo>
                    <a:pt x="77438" y="35147"/>
                  </a:lnTo>
                  <a:cubicBezTo>
                    <a:pt x="76962" y="35623"/>
                    <a:pt x="76105" y="36100"/>
                    <a:pt x="76105" y="36481"/>
                  </a:cubicBezTo>
                  <a:lnTo>
                    <a:pt x="76105" y="38291"/>
                  </a:lnTo>
                  <a:cubicBezTo>
                    <a:pt x="76105" y="38767"/>
                    <a:pt x="76105" y="39243"/>
                    <a:pt x="76581" y="39624"/>
                  </a:cubicBezTo>
                  <a:cubicBezTo>
                    <a:pt x="77057" y="40577"/>
                    <a:pt x="77533" y="40957"/>
                    <a:pt x="77533" y="41434"/>
                  </a:cubicBezTo>
                  <a:cubicBezTo>
                    <a:pt x="77533" y="41910"/>
                    <a:pt x="77057" y="42386"/>
                    <a:pt x="77057" y="42767"/>
                  </a:cubicBezTo>
                  <a:lnTo>
                    <a:pt x="77057" y="43720"/>
                  </a:lnTo>
                  <a:cubicBezTo>
                    <a:pt x="78391" y="44196"/>
                    <a:pt x="78391" y="46006"/>
                    <a:pt x="78391" y="47339"/>
                  </a:cubicBezTo>
                  <a:lnTo>
                    <a:pt x="77438" y="47339"/>
                  </a:lnTo>
                  <a:cubicBezTo>
                    <a:pt x="76486" y="46387"/>
                    <a:pt x="75629" y="46006"/>
                    <a:pt x="75629" y="44101"/>
                  </a:cubicBezTo>
                  <a:cubicBezTo>
                    <a:pt x="75629" y="44101"/>
                    <a:pt x="75629" y="43625"/>
                    <a:pt x="75152" y="43625"/>
                  </a:cubicBezTo>
                  <a:cubicBezTo>
                    <a:pt x="74676" y="43625"/>
                    <a:pt x="74200" y="43625"/>
                    <a:pt x="73343" y="44101"/>
                  </a:cubicBezTo>
                  <a:cubicBezTo>
                    <a:pt x="73343" y="45053"/>
                    <a:pt x="72390" y="45434"/>
                    <a:pt x="71533" y="45910"/>
                  </a:cubicBezTo>
                  <a:cubicBezTo>
                    <a:pt x="71056" y="46863"/>
                    <a:pt x="71056" y="47244"/>
                    <a:pt x="71056" y="47720"/>
                  </a:cubicBezTo>
                  <a:cubicBezTo>
                    <a:pt x="71056" y="48196"/>
                    <a:pt x="71056" y="48673"/>
                    <a:pt x="72009" y="49054"/>
                  </a:cubicBezTo>
                  <a:cubicBezTo>
                    <a:pt x="71533" y="50006"/>
                    <a:pt x="71533" y="50864"/>
                    <a:pt x="71533" y="52292"/>
                  </a:cubicBezTo>
                  <a:cubicBezTo>
                    <a:pt x="71533" y="52769"/>
                    <a:pt x="71533" y="52769"/>
                    <a:pt x="70580" y="52769"/>
                  </a:cubicBezTo>
                  <a:cubicBezTo>
                    <a:pt x="70580" y="52769"/>
                    <a:pt x="69628" y="52769"/>
                    <a:pt x="68771" y="53245"/>
                  </a:cubicBezTo>
                  <a:cubicBezTo>
                    <a:pt x="68294" y="53245"/>
                    <a:pt x="68771" y="53721"/>
                    <a:pt x="67818" y="54578"/>
                  </a:cubicBezTo>
                  <a:cubicBezTo>
                    <a:pt x="66866" y="54578"/>
                    <a:pt x="66008" y="55531"/>
                    <a:pt x="65532" y="56864"/>
                  </a:cubicBezTo>
                  <a:cubicBezTo>
                    <a:pt x="65532" y="57817"/>
                    <a:pt x="65056" y="58674"/>
                    <a:pt x="64579" y="59627"/>
                  </a:cubicBezTo>
                  <a:cubicBezTo>
                    <a:pt x="63627" y="60103"/>
                    <a:pt x="63627" y="60960"/>
                    <a:pt x="63627" y="61436"/>
                  </a:cubicBezTo>
                  <a:cubicBezTo>
                    <a:pt x="63151" y="62389"/>
                    <a:pt x="62294" y="63246"/>
                    <a:pt x="61817" y="63246"/>
                  </a:cubicBezTo>
                  <a:lnTo>
                    <a:pt x="60484" y="65056"/>
                  </a:lnTo>
                  <a:lnTo>
                    <a:pt x="60484" y="65532"/>
                  </a:lnTo>
                  <a:cubicBezTo>
                    <a:pt x="60484" y="66484"/>
                    <a:pt x="60008" y="66484"/>
                    <a:pt x="60008" y="66866"/>
                  </a:cubicBezTo>
                  <a:lnTo>
                    <a:pt x="60008" y="67342"/>
                  </a:lnTo>
                  <a:cubicBezTo>
                    <a:pt x="59055" y="68294"/>
                    <a:pt x="59055" y="69628"/>
                    <a:pt x="57721" y="69628"/>
                  </a:cubicBezTo>
                  <a:cubicBezTo>
                    <a:pt x="57245" y="69628"/>
                    <a:pt x="56769" y="69628"/>
                    <a:pt x="56769" y="70104"/>
                  </a:cubicBezTo>
                  <a:cubicBezTo>
                    <a:pt x="56769" y="70580"/>
                    <a:pt x="55817" y="71438"/>
                    <a:pt x="55817" y="72390"/>
                  </a:cubicBezTo>
                  <a:cubicBezTo>
                    <a:pt x="55817" y="73343"/>
                    <a:pt x="55340" y="73724"/>
                    <a:pt x="55340" y="74200"/>
                  </a:cubicBezTo>
                  <a:lnTo>
                    <a:pt x="55340" y="76486"/>
                  </a:lnTo>
                  <a:cubicBezTo>
                    <a:pt x="54864" y="76962"/>
                    <a:pt x="54388" y="77438"/>
                    <a:pt x="54388" y="77819"/>
                  </a:cubicBezTo>
                  <a:cubicBezTo>
                    <a:pt x="53054" y="78772"/>
                    <a:pt x="52578" y="79153"/>
                    <a:pt x="51625" y="81058"/>
                  </a:cubicBezTo>
                  <a:cubicBezTo>
                    <a:pt x="51625" y="81534"/>
                    <a:pt x="51625" y="82010"/>
                    <a:pt x="51149" y="82010"/>
                  </a:cubicBezTo>
                  <a:cubicBezTo>
                    <a:pt x="51149" y="82487"/>
                    <a:pt x="51149" y="82963"/>
                    <a:pt x="50673" y="83344"/>
                  </a:cubicBezTo>
                  <a:cubicBezTo>
                    <a:pt x="50673" y="83344"/>
                    <a:pt x="50673" y="83820"/>
                    <a:pt x="51149" y="83820"/>
                  </a:cubicBezTo>
                  <a:cubicBezTo>
                    <a:pt x="51625" y="84296"/>
                    <a:pt x="51625" y="84773"/>
                    <a:pt x="51625" y="84773"/>
                  </a:cubicBezTo>
                  <a:cubicBezTo>
                    <a:pt x="51625" y="85249"/>
                    <a:pt x="51625" y="85249"/>
                    <a:pt x="51149" y="85725"/>
                  </a:cubicBezTo>
                  <a:lnTo>
                    <a:pt x="50197" y="85725"/>
                  </a:lnTo>
                  <a:cubicBezTo>
                    <a:pt x="49244" y="86677"/>
                    <a:pt x="49244" y="87535"/>
                    <a:pt x="49244" y="88011"/>
                  </a:cubicBezTo>
                  <a:lnTo>
                    <a:pt x="49244" y="88487"/>
                  </a:lnTo>
                  <a:cubicBezTo>
                    <a:pt x="48292" y="88964"/>
                    <a:pt x="48768" y="89821"/>
                    <a:pt x="47911" y="89821"/>
                  </a:cubicBezTo>
                  <a:lnTo>
                    <a:pt x="47911" y="91154"/>
                  </a:lnTo>
                  <a:cubicBezTo>
                    <a:pt x="47911" y="91630"/>
                    <a:pt x="48387" y="92107"/>
                    <a:pt x="48387" y="92107"/>
                  </a:cubicBezTo>
                  <a:cubicBezTo>
                    <a:pt x="48387" y="92583"/>
                    <a:pt x="47911" y="92583"/>
                    <a:pt x="47911" y="92583"/>
                  </a:cubicBezTo>
                  <a:lnTo>
                    <a:pt x="47911" y="93536"/>
                  </a:lnTo>
                  <a:cubicBezTo>
                    <a:pt x="47435" y="94012"/>
                    <a:pt x="46958" y="94869"/>
                    <a:pt x="46958" y="95345"/>
                  </a:cubicBezTo>
                  <a:lnTo>
                    <a:pt x="46958" y="95822"/>
                  </a:lnTo>
                  <a:cubicBezTo>
                    <a:pt x="46958" y="96298"/>
                    <a:pt x="46482" y="96298"/>
                    <a:pt x="46482" y="96298"/>
                  </a:cubicBezTo>
                  <a:cubicBezTo>
                    <a:pt x="45529" y="96774"/>
                    <a:pt x="45148" y="97250"/>
                    <a:pt x="44672" y="98107"/>
                  </a:cubicBezTo>
                  <a:cubicBezTo>
                    <a:pt x="44196" y="99060"/>
                    <a:pt x="43720" y="99917"/>
                    <a:pt x="43720" y="100870"/>
                  </a:cubicBezTo>
                  <a:cubicBezTo>
                    <a:pt x="43720" y="101346"/>
                    <a:pt x="43720" y="101822"/>
                    <a:pt x="44672" y="102203"/>
                  </a:cubicBezTo>
                  <a:cubicBezTo>
                    <a:pt x="45148" y="102203"/>
                    <a:pt x="45148" y="102679"/>
                    <a:pt x="45148" y="103156"/>
                  </a:cubicBezTo>
                  <a:cubicBezTo>
                    <a:pt x="45148" y="104108"/>
                    <a:pt x="44196" y="104966"/>
                    <a:pt x="43815" y="104966"/>
                  </a:cubicBezTo>
                  <a:cubicBezTo>
                    <a:pt x="42481" y="105442"/>
                    <a:pt x="41529" y="105918"/>
                    <a:pt x="41529" y="106775"/>
                  </a:cubicBezTo>
                  <a:cubicBezTo>
                    <a:pt x="41529" y="107251"/>
                    <a:pt x="42005" y="107728"/>
                    <a:pt x="42005" y="108109"/>
                  </a:cubicBezTo>
                  <a:cubicBezTo>
                    <a:pt x="42481" y="108109"/>
                    <a:pt x="42481" y="108585"/>
                    <a:pt x="42481" y="108585"/>
                  </a:cubicBezTo>
                  <a:cubicBezTo>
                    <a:pt x="42481" y="109919"/>
                    <a:pt x="42481" y="110395"/>
                    <a:pt x="41529" y="110871"/>
                  </a:cubicBezTo>
                  <a:cubicBezTo>
                    <a:pt x="40577" y="110871"/>
                    <a:pt x="40577" y="111347"/>
                    <a:pt x="40577" y="111824"/>
                  </a:cubicBezTo>
                  <a:cubicBezTo>
                    <a:pt x="40100" y="112776"/>
                    <a:pt x="39624" y="113157"/>
                    <a:pt x="39624" y="115062"/>
                  </a:cubicBezTo>
                  <a:cubicBezTo>
                    <a:pt x="39624" y="115538"/>
                    <a:pt x="39148" y="115538"/>
                    <a:pt x="39148" y="115538"/>
                  </a:cubicBezTo>
                  <a:cubicBezTo>
                    <a:pt x="39148" y="116491"/>
                    <a:pt x="38671" y="116872"/>
                    <a:pt x="37814" y="117348"/>
                  </a:cubicBezTo>
                  <a:cubicBezTo>
                    <a:pt x="37814" y="117824"/>
                    <a:pt x="38291" y="118681"/>
                    <a:pt x="38767" y="119634"/>
                  </a:cubicBezTo>
                  <a:cubicBezTo>
                    <a:pt x="38767" y="120110"/>
                    <a:pt x="38291" y="120587"/>
                    <a:pt x="38291" y="120968"/>
                  </a:cubicBezTo>
                  <a:cubicBezTo>
                    <a:pt x="38291" y="121444"/>
                    <a:pt x="37338" y="122301"/>
                    <a:pt x="36957" y="122777"/>
                  </a:cubicBezTo>
                  <a:lnTo>
                    <a:pt x="36957" y="124587"/>
                  </a:lnTo>
                  <a:cubicBezTo>
                    <a:pt x="36481" y="125540"/>
                    <a:pt x="36957" y="126873"/>
                    <a:pt x="35623" y="127349"/>
                  </a:cubicBezTo>
                  <a:cubicBezTo>
                    <a:pt x="36100" y="128302"/>
                    <a:pt x="36100" y="129159"/>
                    <a:pt x="36100" y="129635"/>
                  </a:cubicBezTo>
                  <a:lnTo>
                    <a:pt x="36100" y="131445"/>
                  </a:lnTo>
                  <a:cubicBezTo>
                    <a:pt x="36100" y="131921"/>
                    <a:pt x="36100" y="131921"/>
                    <a:pt x="35623" y="131921"/>
                  </a:cubicBezTo>
                  <a:cubicBezTo>
                    <a:pt x="35147" y="132398"/>
                    <a:pt x="35147" y="133255"/>
                    <a:pt x="35147" y="133731"/>
                  </a:cubicBezTo>
                  <a:lnTo>
                    <a:pt x="35147" y="134207"/>
                  </a:lnTo>
                  <a:cubicBezTo>
                    <a:pt x="35147" y="134684"/>
                    <a:pt x="34671" y="134684"/>
                    <a:pt x="34671" y="134684"/>
                  </a:cubicBezTo>
                  <a:cubicBezTo>
                    <a:pt x="34195" y="134684"/>
                    <a:pt x="34195" y="134684"/>
                    <a:pt x="34195" y="135160"/>
                  </a:cubicBezTo>
                  <a:cubicBezTo>
                    <a:pt x="34195" y="135636"/>
                    <a:pt x="34671" y="136493"/>
                    <a:pt x="34671" y="136970"/>
                  </a:cubicBezTo>
                  <a:lnTo>
                    <a:pt x="34671" y="137446"/>
                  </a:lnTo>
                  <a:cubicBezTo>
                    <a:pt x="33719" y="137922"/>
                    <a:pt x="33719" y="138398"/>
                    <a:pt x="33719" y="138779"/>
                  </a:cubicBezTo>
                  <a:cubicBezTo>
                    <a:pt x="33719" y="139160"/>
                    <a:pt x="33719" y="139732"/>
                    <a:pt x="34195" y="140113"/>
                  </a:cubicBezTo>
                  <a:cubicBezTo>
                    <a:pt x="34195" y="140113"/>
                    <a:pt x="34195" y="141065"/>
                    <a:pt x="33719" y="141923"/>
                  </a:cubicBezTo>
                  <a:cubicBezTo>
                    <a:pt x="34195" y="142399"/>
                    <a:pt x="32385" y="143256"/>
                    <a:pt x="32385" y="144209"/>
                  </a:cubicBezTo>
                  <a:cubicBezTo>
                    <a:pt x="32861" y="144685"/>
                    <a:pt x="32861" y="145161"/>
                    <a:pt x="32861" y="145542"/>
                  </a:cubicBezTo>
                  <a:lnTo>
                    <a:pt x="32861" y="146876"/>
                  </a:lnTo>
                  <a:cubicBezTo>
                    <a:pt x="32385" y="147352"/>
                    <a:pt x="32385" y="148209"/>
                    <a:pt x="32385" y="148685"/>
                  </a:cubicBezTo>
                  <a:lnTo>
                    <a:pt x="32385" y="150495"/>
                  </a:lnTo>
                  <a:cubicBezTo>
                    <a:pt x="31909" y="150971"/>
                    <a:pt x="31909" y="150971"/>
                    <a:pt x="31909" y="151448"/>
                  </a:cubicBezTo>
                  <a:cubicBezTo>
                    <a:pt x="31909" y="152400"/>
                    <a:pt x="32385" y="153257"/>
                    <a:pt x="32861" y="154210"/>
                  </a:cubicBezTo>
                  <a:lnTo>
                    <a:pt x="32861" y="154686"/>
                  </a:lnTo>
                  <a:cubicBezTo>
                    <a:pt x="31909" y="155162"/>
                    <a:pt x="31909" y="155639"/>
                    <a:pt x="31909" y="156020"/>
                  </a:cubicBezTo>
                  <a:lnTo>
                    <a:pt x="31909" y="157353"/>
                  </a:lnTo>
                  <a:cubicBezTo>
                    <a:pt x="31909" y="158305"/>
                    <a:pt x="31433" y="159163"/>
                    <a:pt x="31433" y="160115"/>
                  </a:cubicBezTo>
                  <a:cubicBezTo>
                    <a:pt x="31433" y="161068"/>
                    <a:pt x="32385" y="161068"/>
                    <a:pt x="32766" y="161925"/>
                  </a:cubicBezTo>
                  <a:cubicBezTo>
                    <a:pt x="33242" y="162401"/>
                    <a:pt x="31814" y="162877"/>
                    <a:pt x="31814" y="163259"/>
                  </a:cubicBezTo>
                  <a:cubicBezTo>
                    <a:pt x="31337" y="164211"/>
                    <a:pt x="31337" y="165068"/>
                    <a:pt x="31337" y="165545"/>
                  </a:cubicBezTo>
                  <a:cubicBezTo>
                    <a:pt x="31337" y="166497"/>
                    <a:pt x="31337" y="166878"/>
                    <a:pt x="32290" y="168307"/>
                  </a:cubicBezTo>
                  <a:cubicBezTo>
                    <a:pt x="32290" y="168783"/>
                    <a:pt x="31814" y="169259"/>
                    <a:pt x="31814" y="169259"/>
                  </a:cubicBezTo>
                  <a:lnTo>
                    <a:pt x="30861" y="169259"/>
                  </a:lnTo>
                  <a:lnTo>
                    <a:pt x="30766" y="169926"/>
                  </a:lnTo>
                  <a:cubicBezTo>
                    <a:pt x="30290" y="169926"/>
                    <a:pt x="31242" y="171260"/>
                    <a:pt x="31242" y="171736"/>
                  </a:cubicBezTo>
                  <a:cubicBezTo>
                    <a:pt x="34004" y="173546"/>
                    <a:pt x="34481" y="174022"/>
                    <a:pt x="34481" y="176308"/>
                  </a:cubicBezTo>
                  <a:lnTo>
                    <a:pt x="34481" y="176784"/>
                  </a:lnTo>
                  <a:cubicBezTo>
                    <a:pt x="34481" y="177737"/>
                    <a:pt x="34957" y="178594"/>
                    <a:pt x="34957" y="179546"/>
                  </a:cubicBezTo>
                  <a:cubicBezTo>
                    <a:pt x="35909" y="180499"/>
                    <a:pt x="36290" y="180499"/>
                    <a:pt x="36290" y="181832"/>
                  </a:cubicBezTo>
                  <a:cubicBezTo>
                    <a:pt x="36290" y="182785"/>
                    <a:pt x="37243" y="183642"/>
                    <a:pt x="38100" y="185452"/>
                  </a:cubicBezTo>
                  <a:cubicBezTo>
                    <a:pt x="39052" y="185928"/>
                    <a:pt x="39910" y="185928"/>
                    <a:pt x="40862" y="185928"/>
                  </a:cubicBezTo>
                  <a:lnTo>
                    <a:pt x="42672" y="185928"/>
                  </a:lnTo>
                  <a:cubicBezTo>
                    <a:pt x="43625" y="185928"/>
                    <a:pt x="44482" y="185452"/>
                    <a:pt x="45910" y="184976"/>
                  </a:cubicBezTo>
                  <a:cubicBezTo>
                    <a:pt x="46863" y="184976"/>
                    <a:pt x="46863" y="184023"/>
                    <a:pt x="47244" y="184023"/>
                  </a:cubicBezTo>
                  <a:cubicBezTo>
                    <a:pt x="48196" y="183547"/>
                    <a:pt x="49054" y="182690"/>
                    <a:pt x="49530" y="182690"/>
                  </a:cubicBezTo>
                  <a:cubicBezTo>
                    <a:pt x="50483" y="182690"/>
                    <a:pt x="50483" y="181737"/>
                    <a:pt x="51340" y="181737"/>
                  </a:cubicBezTo>
                  <a:cubicBezTo>
                    <a:pt x="52292" y="181737"/>
                    <a:pt x="52673" y="180403"/>
                    <a:pt x="53626" y="180403"/>
                  </a:cubicBezTo>
                  <a:cubicBezTo>
                    <a:pt x="55435" y="180403"/>
                    <a:pt x="54959" y="178118"/>
                    <a:pt x="56388" y="178118"/>
                  </a:cubicBezTo>
                  <a:cubicBezTo>
                    <a:pt x="57341" y="177165"/>
                    <a:pt x="57341" y="176308"/>
                    <a:pt x="58198" y="176308"/>
                  </a:cubicBezTo>
                  <a:cubicBezTo>
                    <a:pt x="59150" y="175355"/>
                    <a:pt x="59531" y="174974"/>
                    <a:pt x="60960" y="174498"/>
                  </a:cubicBezTo>
                  <a:lnTo>
                    <a:pt x="62770" y="172212"/>
                  </a:lnTo>
                  <a:cubicBezTo>
                    <a:pt x="63246" y="171736"/>
                    <a:pt x="64579" y="170878"/>
                    <a:pt x="65056" y="169450"/>
                  </a:cubicBezTo>
                  <a:cubicBezTo>
                    <a:pt x="66008" y="168116"/>
                    <a:pt x="67342" y="167164"/>
                    <a:pt x="67818" y="165830"/>
                  </a:cubicBezTo>
                  <a:lnTo>
                    <a:pt x="67818" y="164878"/>
                  </a:lnTo>
                  <a:cubicBezTo>
                    <a:pt x="68294" y="164401"/>
                    <a:pt x="68771" y="164401"/>
                    <a:pt x="68771" y="163544"/>
                  </a:cubicBezTo>
                  <a:cubicBezTo>
                    <a:pt x="68771" y="163068"/>
                    <a:pt x="69247" y="162592"/>
                    <a:pt x="69247" y="162211"/>
                  </a:cubicBezTo>
                  <a:lnTo>
                    <a:pt x="69247" y="161735"/>
                  </a:lnTo>
                  <a:cubicBezTo>
                    <a:pt x="69723" y="161735"/>
                    <a:pt x="70580" y="161258"/>
                    <a:pt x="70580" y="161258"/>
                  </a:cubicBezTo>
                  <a:lnTo>
                    <a:pt x="70580" y="160782"/>
                  </a:lnTo>
                  <a:cubicBezTo>
                    <a:pt x="70580" y="159449"/>
                    <a:pt x="71533" y="158972"/>
                    <a:pt x="72390" y="158020"/>
                  </a:cubicBezTo>
                  <a:cubicBezTo>
                    <a:pt x="72866" y="158020"/>
                    <a:pt x="72866" y="157067"/>
                    <a:pt x="72866" y="156210"/>
                  </a:cubicBezTo>
                  <a:cubicBezTo>
                    <a:pt x="73819" y="155258"/>
                    <a:pt x="73819" y="154876"/>
                    <a:pt x="73819" y="154400"/>
                  </a:cubicBezTo>
                  <a:cubicBezTo>
                    <a:pt x="73819" y="153067"/>
                    <a:pt x="75629" y="153067"/>
                    <a:pt x="75629" y="151638"/>
                  </a:cubicBezTo>
                  <a:cubicBezTo>
                    <a:pt x="75152" y="151162"/>
                    <a:pt x="75152" y="151162"/>
                    <a:pt x="75152" y="150686"/>
                  </a:cubicBezTo>
                  <a:cubicBezTo>
                    <a:pt x="75152" y="150209"/>
                    <a:pt x="75629" y="149733"/>
                    <a:pt x="75629" y="149352"/>
                  </a:cubicBezTo>
                  <a:lnTo>
                    <a:pt x="75629" y="148971"/>
                  </a:lnTo>
                  <a:cubicBezTo>
                    <a:pt x="76105" y="148495"/>
                    <a:pt x="76581" y="148019"/>
                    <a:pt x="77438" y="148019"/>
                  </a:cubicBezTo>
                  <a:cubicBezTo>
                    <a:pt x="77915" y="148019"/>
                    <a:pt x="77915" y="147542"/>
                    <a:pt x="77915" y="147066"/>
                  </a:cubicBezTo>
                  <a:lnTo>
                    <a:pt x="77915" y="145733"/>
                  </a:lnTo>
                  <a:cubicBezTo>
                    <a:pt x="77915" y="145256"/>
                    <a:pt x="78391" y="144780"/>
                    <a:pt x="78391" y="144399"/>
                  </a:cubicBezTo>
                  <a:lnTo>
                    <a:pt x="78391" y="143923"/>
                  </a:lnTo>
                  <a:cubicBezTo>
                    <a:pt x="78391" y="143447"/>
                    <a:pt x="78867" y="142970"/>
                    <a:pt x="79343" y="142113"/>
                  </a:cubicBezTo>
                  <a:cubicBezTo>
                    <a:pt x="78867" y="142113"/>
                    <a:pt x="79343" y="141161"/>
                    <a:pt x="79819" y="140779"/>
                  </a:cubicBezTo>
                  <a:cubicBezTo>
                    <a:pt x="80296" y="140303"/>
                    <a:pt x="80296" y="140303"/>
                    <a:pt x="80296" y="139827"/>
                  </a:cubicBezTo>
                  <a:lnTo>
                    <a:pt x="80296" y="138875"/>
                  </a:lnTo>
                  <a:cubicBezTo>
                    <a:pt x="80296" y="138398"/>
                    <a:pt x="81248" y="137541"/>
                    <a:pt x="81248" y="136589"/>
                  </a:cubicBezTo>
                  <a:cubicBezTo>
                    <a:pt x="81248" y="136112"/>
                    <a:pt x="80772" y="135636"/>
                    <a:pt x="80772" y="135255"/>
                  </a:cubicBezTo>
                  <a:cubicBezTo>
                    <a:pt x="80772" y="135255"/>
                    <a:pt x="81248" y="134779"/>
                    <a:pt x="81725" y="134779"/>
                  </a:cubicBezTo>
                  <a:cubicBezTo>
                    <a:pt x="82201" y="134302"/>
                    <a:pt x="82201" y="133826"/>
                    <a:pt x="82201" y="133826"/>
                  </a:cubicBezTo>
                  <a:cubicBezTo>
                    <a:pt x="82201" y="133350"/>
                    <a:pt x="82677" y="132874"/>
                    <a:pt x="82677" y="132493"/>
                  </a:cubicBezTo>
                  <a:cubicBezTo>
                    <a:pt x="82677" y="132017"/>
                    <a:pt x="82677" y="131540"/>
                    <a:pt x="83629" y="131540"/>
                  </a:cubicBezTo>
                  <a:lnTo>
                    <a:pt x="83629" y="129254"/>
                  </a:lnTo>
                  <a:cubicBezTo>
                    <a:pt x="83629" y="128778"/>
                    <a:pt x="83629" y="128302"/>
                    <a:pt x="83153" y="127445"/>
                  </a:cubicBezTo>
                  <a:lnTo>
                    <a:pt x="83153" y="126968"/>
                  </a:lnTo>
                  <a:cubicBezTo>
                    <a:pt x="83629" y="126968"/>
                    <a:pt x="83629" y="126968"/>
                    <a:pt x="83629" y="126492"/>
                  </a:cubicBezTo>
                  <a:cubicBezTo>
                    <a:pt x="83629" y="126492"/>
                    <a:pt x="83629" y="126016"/>
                    <a:pt x="84106" y="125540"/>
                  </a:cubicBezTo>
                  <a:cubicBezTo>
                    <a:pt x="84582" y="125063"/>
                    <a:pt x="84582" y="125063"/>
                    <a:pt x="84582" y="124587"/>
                  </a:cubicBezTo>
                  <a:cubicBezTo>
                    <a:pt x="84582" y="124111"/>
                    <a:pt x="84106" y="123253"/>
                    <a:pt x="84106" y="122777"/>
                  </a:cubicBezTo>
                  <a:cubicBezTo>
                    <a:pt x="84106" y="122777"/>
                    <a:pt x="84582" y="121825"/>
                    <a:pt x="84582" y="121444"/>
                  </a:cubicBezTo>
                  <a:cubicBezTo>
                    <a:pt x="85535" y="120968"/>
                    <a:pt x="85535" y="120968"/>
                    <a:pt x="85535" y="120491"/>
                  </a:cubicBezTo>
                  <a:lnTo>
                    <a:pt x="85535" y="120015"/>
                  </a:lnTo>
                  <a:cubicBezTo>
                    <a:pt x="85535" y="119063"/>
                    <a:pt x="86011" y="118681"/>
                    <a:pt x="86011" y="118681"/>
                  </a:cubicBezTo>
                  <a:lnTo>
                    <a:pt x="86011" y="118205"/>
                  </a:lnTo>
                  <a:cubicBezTo>
                    <a:pt x="86011" y="117253"/>
                    <a:pt x="86963" y="116396"/>
                    <a:pt x="86963" y="114967"/>
                  </a:cubicBezTo>
                  <a:cubicBezTo>
                    <a:pt x="86487" y="114014"/>
                    <a:pt x="86487" y="113633"/>
                    <a:pt x="86487" y="113157"/>
                  </a:cubicBezTo>
                  <a:cubicBezTo>
                    <a:pt x="86487" y="112681"/>
                    <a:pt x="86487" y="112204"/>
                    <a:pt x="86963" y="111824"/>
                  </a:cubicBezTo>
                  <a:cubicBezTo>
                    <a:pt x="86963" y="111347"/>
                    <a:pt x="87440" y="110871"/>
                    <a:pt x="87440" y="110490"/>
                  </a:cubicBezTo>
                  <a:lnTo>
                    <a:pt x="87440" y="110014"/>
                  </a:lnTo>
                  <a:cubicBezTo>
                    <a:pt x="87440" y="109538"/>
                    <a:pt x="86963" y="108680"/>
                    <a:pt x="86963" y="108204"/>
                  </a:cubicBezTo>
                  <a:cubicBezTo>
                    <a:pt x="86963" y="107728"/>
                    <a:pt x="87440" y="107251"/>
                    <a:pt x="87916" y="106871"/>
                  </a:cubicBezTo>
                  <a:lnTo>
                    <a:pt x="87916" y="105537"/>
                  </a:lnTo>
                  <a:cubicBezTo>
                    <a:pt x="87916" y="105061"/>
                    <a:pt x="87916" y="105061"/>
                    <a:pt x="88392" y="105061"/>
                  </a:cubicBezTo>
                  <a:cubicBezTo>
                    <a:pt x="88868" y="104584"/>
                    <a:pt x="88868" y="104108"/>
                    <a:pt x="88868" y="103727"/>
                  </a:cubicBezTo>
                  <a:lnTo>
                    <a:pt x="88868" y="100489"/>
                  </a:lnTo>
                  <a:cubicBezTo>
                    <a:pt x="89344" y="100013"/>
                    <a:pt x="89821" y="100013"/>
                    <a:pt x="89821" y="100013"/>
                  </a:cubicBezTo>
                  <a:cubicBezTo>
                    <a:pt x="91154" y="100013"/>
                    <a:pt x="91154" y="100013"/>
                    <a:pt x="91154" y="99060"/>
                  </a:cubicBezTo>
                  <a:cubicBezTo>
                    <a:pt x="91154" y="98584"/>
                    <a:pt x="90678" y="97726"/>
                    <a:pt x="90678" y="97250"/>
                  </a:cubicBezTo>
                  <a:cubicBezTo>
                    <a:pt x="91154" y="96298"/>
                    <a:pt x="91154" y="95917"/>
                    <a:pt x="91154" y="95917"/>
                  </a:cubicBezTo>
                  <a:cubicBezTo>
                    <a:pt x="92107" y="95441"/>
                    <a:pt x="91631" y="94583"/>
                    <a:pt x="92488" y="94107"/>
                  </a:cubicBezTo>
                  <a:cubicBezTo>
                    <a:pt x="92964" y="93631"/>
                    <a:pt x="92964" y="93154"/>
                    <a:pt x="92964" y="92774"/>
                  </a:cubicBezTo>
                  <a:lnTo>
                    <a:pt x="92964" y="91440"/>
                  </a:lnTo>
                  <a:cubicBezTo>
                    <a:pt x="93440" y="90488"/>
                    <a:pt x="92964" y="89154"/>
                    <a:pt x="93917" y="88678"/>
                  </a:cubicBezTo>
                  <a:cubicBezTo>
                    <a:pt x="93440" y="88201"/>
                    <a:pt x="92964" y="87344"/>
                    <a:pt x="92964" y="86868"/>
                  </a:cubicBezTo>
                  <a:cubicBezTo>
                    <a:pt x="92964" y="85916"/>
                    <a:pt x="93917" y="85534"/>
                    <a:pt x="94298" y="85058"/>
                  </a:cubicBezTo>
                  <a:cubicBezTo>
                    <a:pt x="93821" y="84582"/>
                    <a:pt x="93345" y="84106"/>
                    <a:pt x="93345" y="83725"/>
                  </a:cubicBezTo>
                  <a:cubicBezTo>
                    <a:pt x="93345" y="83344"/>
                    <a:pt x="93821" y="82391"/>
                    <a:pt x="93821" y="81915"/>
                  </a:cubicBezTo>
                  <a:lnTo>
                    <a:pt x="93821" y="81439"/>
                  </a:lnTo>
                  <a:cubicBezTo>
                    <a:pt x="93821" y="80963"/>
                    <a:pt x="94774" y="80486"/>
                    <a:pt x="95155" y="80105"/>
                  </a:cubicBezTo>
                  <a:lnTo>
                    <a:pt x="95155" y="77819"/>
                  </a:lnTo>
                  <a:cubicBezTo>
                    <a:pt x="94679" y="77343"/>
                    <a:pt x="94679" y="77343"/>
                    <a:pt x="94679" y="76867"/>
                  </a:cubicBezTo>
                  <a:cubicBezTo>
                    <a:pt x="94679" y="76391"/>
                    <a:pt x="95155" y="75914"/>
                    <a:pt x="95155" y="75057"/>
                  </a:cubicBezTo>
                  <a:lnTo>
                    <a:pt x="95155" y="73914"/>
                  </a:lnTo>
                  <a:close/>
                  <a:moveTo>
                    <a:pt x="31242" y="138875"/>
                  </a:moveTo>
                  <a:cubicBezTo>
                    <a:pt x="31242" y="139351"/>
                    <a:pt x="31242" y="139351"/>
                    <a:pt x="31718" y="139827"/>
                  </a:cubicBezTo>
                  <a:cubicBezTo>
                    <a:pt x="31718" y="138875"/>
                    <a:pt x="32671" y="138494"/>
                    <a:pt x="33528" y="138017"/>
                  </a:cubicBezTo>
                  <a:cubicBezTo>
                    <a:pt x="33528" y="138017"/>
                    <a:pt x="33528" y="137541"/>
                    <a:pt x="33052" y="137541"/>
                  </a:cubicBezTo>
                  <a:cubicBezTo>
                    <a:pt x="33052" y="137065"/>
                    <a:pt x="32575" y="137065"/>
                    <a:pt x="32575" y="137065"/>
                  </a:cubicBezTo>
                  <a:lnTo>
                    <a:pt x="31623" y="138017"/>
                  </a:lnTo>
                  <a:cubicBezTo>
                    <a:pt x="31242" y="138398"/>
                    <a:pt x="31242" y="138398"/>
                    <a:pt x="31242" y="138875"/>
                  </a:cubicBezTo>
                  <a:close/>
                  <a:moveTo>
                    <a:pt x="60484" y="202406"/>
                  </a:moveTo>
                  <a:cubicBezTo>
                    <a:pt x="59531" y="202406"/>
                    <a:pt x="59531" y="201930"/>
                    <a:pt x="59531" y="201930"/>
                  </a:cubicBezTo>
                  <a:cubicBezTo>
                    <a:pt x="58579" y="201930"/>
                    <a:pt x="58198" y="202883"/>
                    <a:pt x="58198" y="202883"/>
                  </a:cubicBezTo>
                  <a:lnTo>
                    <a:pt x="58198" y="203359"/>
                  </a:lnTo>
                  <a:cubicBezTo>
                    <a:pt x="59627" y="203359"/>
                    <a:pt x="59627" y="202883"/>
                    <a:pt x="60484" y="202406"/>
                  </a:cubicBezTo>
                  <a:close/>
                  <a:moveTo>
                    <a:pt x="87916" y="184595"/>
                  </a:moveTo>
                  <a:cubicBezTo>
                    <a:pt x="88392" y="184595"/>
                    <a:pt x="88868" y="185071"/>
                    <a:pt x="88868" y="185071"/>
                  </a:cubicBezTo>
                  <a:lnTo>
                    <a:pt x="88392" y="185547"/>
                  </a:lnTo>
                  <a:lnTo>
                    <a:pt x="87916" y="185547"/>
                  </a:lnTo>
                  <a:cubicBezTo>
                    <a:pt x="86963" y="186500"/>
                    <a:pt x="86106" y="186880"/>
                    <a:pt x="85630" y="188786"/>
                  </a:cubicBezTo>
                  <a:lnTo>
                    <a:pt x="85154" y="188786"/>
                  </a:lnTo>
                  <a:lnTo>
                    <a:pt x="83820" y="187452"/>
                  </a:lnTo>
                  <a:lnTo>
                    <a:pt x="83820" y="186976"/>
                  </a:lnTo>
                  <a:lnTo>
                    <a:pt x="87440" y="184214"/>
                  </a:lnTo>
                  <a:cubicBezTo>
                    <a:pt x="87535" y="184118"/>
                    <a:pt x="87916" y="184118"/>
                    <a:pt x="87916" y="184595"/>
                  </a:cubicBezTo>
                  <a:close/>
                  <a:moveTo>
                    <a:pt x="94393" y="54293"/>
                  </a:moveTo>
                  <a:cubicBezTo>
                    <a:pt x="94393" y="53816"/>
                    <a:pt x="93917" y="53816"/>
                    <a:pt x="93440" y="53816"/>
                  </a:cubicBezTo>
                  <a:cubicBezTo>
                    <a:pt x="92964" y="53816"/>
                    <a:pt x="92964" y="54293"/>
                    <a:pt x="92488" y="54769"/>
                  </a:cubicBezTo>
                  <a:lnTo>
                    <a:pt x="92488" y="56579"/>
                  </a:lnTo>
                  <a:cubicBezTo>
                    <a:pt x="93440" y="56579"/>
                    <a:pt x="94298" y="56579"/>
                    <a:pt x="94298" y="55626"/>
                  </a:cubicBezTo>
                  <a:lnTo>
                    <a:pt x="94298" y="54293"/>
                  </a:lnTo>
                  <a:close/>
                  <a:moveTo>
                    <a:pt x="100298" y="169926"/>
                  </a:moveTo>
                  <a:cubicBezTo>
                    <a:pt x="100775" y="169926"/>
                    <a:pt x="100775" y="170402"/>
                    <a:pt x="101251" y="170878"/>
                  </a:cubicBezTo>
                  <a:lnTo>
                    <a:pt x="101727" y="171355"/>
                  </a:lnTo>
                  <a:cubicBezTo>
                    <a:pt x="101251" y="172307"/>
                    <a:pt x="99441" y="173641"/>
                    <a:pt x="98489" y="174974"/>
                  </a:cubicBezTo>
                  <a:cubicBezTo>
                    <a:pt x="97536" y="174974"/>
                    <a:pt x="97536" y="174974"/>
                    <a:pt x="97536" y="175451"/>
                  </a:cubicBezTo>
                  <a:lnTo>
                    <a:pt x="97536" y="176403"/>
                  </a:lnTo>
                  <a:cubicBezTo>
                    <a:pt x="97536" y="176879"/>
                    <a:pt x="97536" y="177737"/>
                    <a:pt x="96583" y="178689"/>
                  </a:cubicBezTo>
                  <a:cubicBezTo>
                    <a:pt x="95631" y="178689"/>
                    <a:pt x="95631" y="179642"/>
                    <a:pt x="95250" y="179642"/>
                  </a:cubicBezTo>
                  <a:lnTo>
                    <a:pt x="95250" y="180118"/>
                  </a:lnTo>
                  <a:cubicBezTo>
                    <a:pt x="94774" y="180118"/>
                    <a:pt x="94774" y="180118"/>
                    <a:pt x="93440" y="179642"/>
                  </a:cubicBezTo>
                  <a:lnTo>
                    <a:pt x="93917" y="179642"/>
                  </a:lnTo>
                  <a:cubicBezTo>
                    <a:pt x="93917" y="179165"/>
                    <a:pt x="94393" y="178689"/>
                    <a:pt x="94869" y="177832"/>
                  </a:cubicBezTo>
                  <a:lnTo>
                    <a:pt x="94869" y="175546"/>
                  </a:lnTo>
                  <a:cubicBezTo>
                    <a:pt x="94869" y="173260"/>
                    <a:pt x="94869" y="173260"/>
                    <a:pt x="96679" y="171926"/>
                  </a:cubicBezTo>
                  <a:cubicBezTo>
                    <a:pt x="97155" y="171450"/>
                    <a:pt x="97155" y="171450"/>
                    <a:pt x="97631" y="171450"/>
                  </a:cubicBezTo>
                  <a:cubicBezTo>
                    <a:pt x="97631" y="171450"/>
                    <a:pt x="98108" y="171450"/>
                    <a:pt x="98584" y="171926"/>
                  </a:cubicBezTo>
                  <a:cubicBezTo>
                    <a:pt x="98584" y="171926"/>
                    <a:pt x="99536" y="171926"/>
                    <a:pt x="99536" y="171450"/>
                  </a:cubicBezTo>
                  <a:lnTo>
                    <a:pt x="98965" y="170878"/>
                  </a:lnTo>
                  <a:cubicBezTo>
                    <a:pt x="99346" y="170402"/>
                    <a:pt x="99822" y="169926"/>
                    <a:pt x="100298" y="169926"/>
                  </a:cubicBezTo>
                  <a:close/>
                  <a:moveTo>
                    <a:pt x="96679" y="80772"/>
                  </a:moveTo>
                  <a:lnTo>
                    <a:pt x="96679" y="81248"/>
                  </a:lnTo>
                  <a:cubicBezTo>
                    <a:pt x="97155" y="81248"/>
                    <a:pt x="97155" y="80772"/>
                    <a:pt x="97631" y="80772"/>
                  </a:cubicBezTo>
                  <a:lnTo>
                    <a:pt x="96679" y="80772"/>
                  </a:lnTo>
                  <a:close/>
                  <a:moveTo>
                    <a:pt x="97536" y="70771"/>
                  </a:moveTo>
                  <a:lnTo>
                    <a:pt x="97536" y="71723"/>
                  </a:lnTo>
                  <a:cubicBezTo>
                    <a:pt x="97536" y="72200"/>
                    <a:pt x="98012" y="72200"/>
                    <a:pt x="98012" y="72200"/>
                  </a:cubicBezTo>
                  <a:cubicBezTo>
                    <a:pt x="98965" y="72200"/>
                    <a:pt x="98965" y="72200"/>
                    <a:pt x="98965" y="71723"/>
                  </a:cubicBezTo>
                  <a:cubicBezTo>
                    <a:pt x="98965" y="71247"/>
                    <a:pt x="98489" y="69914"/>
                    <a:pt x="98489" y="69914"/>
                  </a:cubicBezTo>
                  <a:cubicBezTo>
                    <a:pt x="97536" y="70295"/>
                    <a:pt x="97536" y="70771"/>
                    <a:pt x="97536" y="70771"/>
                  </a:cubicBezTo>
                  <a:close/>
                  <a:moveTo>
                    <a:pt x="97536" y="77152"/>
                  </a:moveTo>
                  <a:cubicBezTo>
                    <a:pt x="97536" y="77152"/>
                    <a:pt x="98012" y="77629"/>
                    <a:pt x="98489" y="77629"/>
                  </a:cubicBezTo>
                  <a:lnTo>
                    <a:pt x="98012" y="77152"/>
                  </a:lnTo>
                  <a:lnTo>
                    <a:pt x="98012" y="76676"/>
                  </a:lnTo>
                  <a:cubicBezTo>
                    <a:pt x="97536" y="76676"/>
                    <a:pt x="97536" y="77152"/>
                    <a:pt x="97536" y="77152"/>
                  </a:cubicBezTo>
                  <a:close/>
                  <a:moveTo>
                    <a:pt x="99822" y="48292"/>
                  </a:moveTo>
                  <a:cubicBezTo>
                    <a:pt x="99822" y="47339"/>
                    <a:pt x="98869" y="47339"/>
                    <a:pt x="98012" y="46482"/>
                  </a:cubicBezTo>
                  <a:lnTo>
                    <a:pt x="98012" y="48292"/>
                  </a:lnTo>
                  <a:cubicBezTo>
                    <a:pt x="98012" y="48768"/>
                    <a:pt x="98489" y="48768"/>
                    <a:pt x="98965" y="48768"/>
                  </a:cubicBezTo>
                  <a:cubicBezTo>
                    <a:pt x="99441" y="48768"/>
                    <a:pt x="99822" y="48292"/>
                    <a:pt x="99822" y="48292"/>
                  </a:cubicBezTo>
                  <a:close/>
                  <a:moveTo>
                    <a:pt x="100775" y="155829"/>
                  </a:moveTo>
                  <a:cubicBezTo>
                    <a:pt x="100775" y="155353"/>
                    <a:pt x="100298" y="154876"/>
                    <a:pt x="100298" y="154876"/>
                  </a:cubicBezTo>
                  <a:cubicBezTo>
                    <a:pt x="99822" y="154876"/>
                    <a:pt x="99346" y="154876"/>
                    <a:pt x="99346" y="155353"/>
                  </a:cubicBezTo>
                  <a:cubicBezTo>
                    <a:pt x="99346" y="156305"/>
                    <a:pt x="98393" y="157163"/>
                    <a:pt x="98393" y="157639"/>
                  </a:cubicBezTo>
                  <a:cubicBezTo>
                    <a:pt x="98012" y="157639"/>
                    <a:pt x="98012" y="158115"/>
                    <a:pt x="98012" y="158115"/>
                  </a:cubicBezTo>
                  <a:cubicBezTo>
                    <a:pt x="98489" y="158115"/>
                    <a:pt x="98489" y="158591"/>
                    <a:pt x="98965" y="159068"/>
                  </a:cubicBezTo>
                  <a:cubicBezTo>
                    <a:pt x="99917" y="159068"/>
                    <a:pt x="99917" y="158115"/>
                    <a:pt x="100298" y="158115"/>
                  </a:cubicBezTo>
                  <a:cubicBezTo>
                    <a:pt x="100775" y="157639"/>
                    <a:pt x="100775" y="157163"/>
                    <a:pt x="100775" y="155829"/>
                  </a:cubicBezTo>
                  <a:close/>
                  <a:moveTo>
                    <a:pt x="104394" y="153543"/>
                  </a:moveTo>
                  <a:lnTo>
                    <a:pt x="103918" y="153067"/>
                  </a:lnTo>
                  <a:lnTo>
                    <a:pt x="103918" y="151733"/>
                  </a:lnTo>
                  <a:cubicBezTo>
                    <a:pt x="104394" y="151257"/>
                    <a:pt x="104394" y="150781"/>
                    <a:pt x="104394" y="149924"/>
                  </a:cubicBezTo>
                  <a:cubicBezTo>
                    <a:pt x="104394" y="148971"/>
                    <a:pt x="104870" y="148590"/>
                    <a:pt x="104394" y="148590"/>
                  </a:cubicBezTo>
                  <a:lnTo>
                    <a:pt x="103442" y="147638"/>
                  </a:lnTo>
                  <a:lnTo>
                    <a:pt x="103442" y="147066"/>
                  </a:lnTo>
                  <a:lnTo>
                    <a:pt x="102965" y="147542"/>
                  </a:lnTo>
                  <a:cubicBezTo>
                    <a:pt x="102489" y="147542"/>
                    <a:pt x="102489" y="148019"/>
                    <a:pt x="102489" y="148495"/>
                  </a:cubicBezTo>
                  <a:cubicBezTo>
                    <a:pt x="102013" y="149828"/>
                    <a:pt x="102013" y="150304"/>
                    <a:pt x="101537" y="150781"/>
                  </a:cubicBezTo>
                  <a:cubicBezTo>
                    <a:pt x="101537" y="150781"/>
                    <a:pt x="101060" y="151257"/>
                    <a:pt x="101060" y="151733"/>
                  </a:cubicBezTo>
                  <a:cubicBezTo>
                    <a:pt x="101060" y="152210"/>
                    <a:pt x="101537" y="152686"/>
                    <a:pt x="102013" y="153067"/>
                  </a:cubicBezTo>
                  <a:lnTo>
                    <a:pt x="104299" y="154400"/>
                  </a:lnTo>
                  <a:cubicBezTo>
                    <a:pt x="104775" y="154876"/>
                    <a:pt x="104775" y="154876"/>
                    <a:pt x="105251" y="154876"/>
                  </a:cubicBezTo>
                  <a:lnTo>
                    <a:pt x="106204" y="154876"/>
                  </a:lnTo>
                  <a:cubicBezTo>
                    <a:pt x="106204" y="154876"/>
                    <a:pt x="105823" y="153924"/>
                    <a:pt x="104394" y="153543"/>
                  </a:cubicBezTo>
                  <a:close/>
                  <a:moveTo>
                    <a:pt x="106204" y="57912"/>
                  </a:moveTo>
                  <a:cubicBezTo>
                    <a:pt x="106204" y="58865"/>
                    <a:pt x="106204" y="58865"/>
                    <a:pt x="105727" y="58865"/>
                  </a:cubicBezTo>
                  <a:cubicBezTo>
                    <a:pt x="105727" y="59341"/>
                    <a:pt x="105727" y="59341"/>
                    <a:pt x="104775" y="59341"/>
                  </a:cubicBezTo>
                  <a:lnTo>
                    <a:pt x="104299" y="58865"/>
                  </a:lnTo>
                  <a:cubicBezTo>
                    <a:pt x="104775" y="58865"/>
                    <a:pt x="105251" y="58388"/>
                    <a:pt x="105251" y="57912"/>
                  </a:cubicBezTo>
                  <a:cubicBezTo>
                    <a:pt x="105251" y="57436"/>
                    <a:pt x="104775" y="57436"/>
                    <a:pt x="104775" y="56959"/>
                  </a:cubicBezTo>
                  <a:lnTo>
                    <a:pt x="105251" y="56483"/>
                  </a:lnTo>
                  <a:lnTo>
                    <a:pt x="105251" y="56959"/>
                  </a:lnTo>
                  <a:lnTo>
                    <a:pt x="106204" y="57912"/>
                  </a:lnTo>
                  <a:close/>
                  <a:moveTo>
                    <a:pt x="109919" y="141161"/>
                  </a:moveTo>
                  <a:lnTo>
                    <a:pt x="109919" y="142494"/>
                  </a:lnTo>
                  <a:lnTo>
                    <a:pt x="108490" y="142494"/>
                  </a:lnTo>
                  <a:lnTo>
                    <a:pt x="106680" y="140684"/>
                  </a:lnTo>
                  <a:cubicBezTo>
                    <a:pt x="108014" y="140208"/>
                    <a:pt x="107156" y="139351"/>
                    <a:pt x="108014" y="137922"/>
                  </a:cubicBezTo>
                  <a:lnTo>
                    <a:pt x="108014" y="138398"/>
                  </a:lnTo>
                  <a:cubicBezTo>
                    <a:pt x="108014" y="138398"/>
                    <a:pt x="108014" y="138875"/>
                    <a:pt x="108490" y="138875"/>
                  </a:cubicBezTo>
                  <a:cubicBezTo>
                    <a:pt x="109442" y="139351"/>
                    <a:pt x="109442" y="140208"/>
                    <a:pt x="109919" y="141161"/>
                  </a:cubicBezTo>
                  <a:close/>
                  <a:moveTo>
                    <a:pt x="107156" y="150781"/>
                  </a:moveTo>
                  <a:cubicBezTo>
                    <a:pt x="107156" y="151257"/>
                    <a:pt x="107156" y="151257"/>
                    <a:pt x="107633" y="151257"/>
                  </a:cubicBezTo>
                  <a:lnTo>
                    <a:pt x="108109" y="151257"/>
                  </a:lnTo>
                  <a:lnTo>
                    <a:pt x="108585" y="150781"/>
                  </a:lnTo>
                  <a:cubicBezTo>
                    <a:pt x="108585" y="150304"/>
                    <a:pt x="108109" y="150304"/>
                    <a:pt x="107633" y="149828"/>
                  </a:cubicBezTo>
                  <a:cubicBezTo>
                    <a:pt x="107156" y="150304"/>
                    <a:pt x="107156" y="150781"/>
                    <a:pt x="107156" y="150781"/>
                  </a:cubicBezTo>
                  <a:close/>
                  <a:moveTo>
                    <a:pt x="108109" y="112776"/>
                  </a:moveTo>
                  <a:cubicBezTo>
                    <a:pt x="108109" y="112300"/>
                    <a:pt x="108109" y="112300"/>
                    <a:pt x="108585" y="111443"/>
                  </a:cubicBezTo>
                  <a:cubicBezTo>
                    <a:pt x="109061" y="110585"/>
                    <a:pt x="109538" y="110109"/>
                    <a:pt x="109538" y="110109"/>
                  </a:cubicBezTo>
                  <a:cubicBezTo>
                    <a:pt x="109538" y="110109"/>
                    <a:pt x="110490" y="110585"/>
                    <a:pt x="110871" y="110585"/>
                  </a:cubicBezTo>
                  <a:lnTo>
                    <a:pt x="110871" y="112776"/>
                  </a:lnTo>
                  <a:cubicBezTo>
                    <a:pt x="110871" y="113252"/>
                    <a:pt x="110871" y="114586"/>
                    <a:pt x="110395" y="115538"/>
                  </a:cubicBezTo>
                  <a:lnTo>
                    <a:pt x="109061" y="115538"/>
                  </a:lnTo>
                  <a:lnTo>
                    <a:pt x="109061" y="115062"/>
                  </a:lnTo>
                  <a:cubicBezTo>
                    <a:pt x="108490" y="113728"/>
                    <a:pt x="108490" y="113252"/>
                    <a:pt x="108109" y="112776"/>
                  </a:cubicBezTo>
                  <a:close/>
                  <a:moveTo>
                    <a:pt x="109442" y="94012"/>
                  </a:moveTo>
                  <a:cubicBezTo>
                    <a:pt x="109442" y="93536"/>
                    <a:pt x="109442" y="93059"/>
                    <a:pt x="108966" y="92678"/>
                  </a:cubicBezTo>
                  <a:cubicBezTo>
                    <a:pt x="108966" y="92678"/>
                    <a:pt x="108966" y="92202"/>
                    <a:pt x="109442" y="92202"/>
                  </a:cubicBezTo>
                  <a:cubicBezTo>
                    <a:pt x="109919" y="91726"/>
                    <a:pt x="110776" y="90869"/>
                    <a:pt x="110776" y="89916"/>
                  </a:cubicBezTo>
                  <a:cubicBezTo>
                    <a:pt x="110776" y="89916"/>
                    <a:pt x="111252" y="89440"/>
                    <a:pt x="111728" y="89440"/>
                  </a:cubicBezTo>
                  <a:cubicBezTo>
                    <a:pt x="112204" y="89440"/>
                    <a:pt x="112204" y="89916"/>
                    <a:pt x="112204" y="89916"/>
                  </a:cubicBezTo>
                  <a:cubicBezTo>
                    <a:pt x="112204" y="90869"/>
                    <a:pt x="112204" y="90869"/>
                    <a:pt x="111728" y="91726"/>
                  </a:cubicBezTo>
                  <a:lnTo>
                    <a:pt x="111728" y="92678"/>
                  </a:lnTo>
                  <a:cubicBezTo>
                    <a:pt x="112204" y="93631"/>
                    <a:pt x="112204" y="94012"/>
                    <a:pt x="112204" y="94012"/>
                  </a:cubicBezTo>
                  <a:lnTo>
                    <a:pt x="112204" y="94488"/>
                  </a:lnTo>
                  <a:cubicBezTo>
                    <a:pt x="111252" y="95441"/>
                    <a:pt x="110395" y="95441"/>
                    <a:pt x="109442" y="95822"/>
                  </a:cubicBezTo>
                  <a:cubicBezTo>
                    <a:pt x="109442" y="96298"/>
                    <a:pt x="108966" y="96298"/>
                    <a:pt x="108966" y="96298"/>
                  </a:cubicBezTo>
                  <a:lnTo>
                    <a:pt x="108966" y="95822"/>
                  </a:lnTo>
                  <a:cubicBezTo>
                    <a:pt x="108966" y="95441"/>
                    <a:pt x="109442" y="94964"/>
                    <a:pt x="109442" y="94012"/>
                  </a:cubicBezTo>
                  <a:close/>
                  <a:moveTo>
                    <a:pt x="114491" y="85820"/>
                  </a:moveTo>
                  <a:cubicBezTo>
                    <a:pt x="114491" y="85820"/>
                    <a:pt x="113157" y="86773"/>
                    <a:pt x="112681" y="86773"/>
                  </a:cubicBezTo>
                  <a:lnTo>
                    <a:pt x="112204" y="86773"/>
                  </a:lnTo>
                  <a:cubicBezTo>
                    <a:pt x="112204" y="85820"/>
                    <a:pt x="112204" y="85820"/>
                    <a:pt x="111252" y="85820"/>
                  </a:cubicBezTo>
                  <a:cubicBezTo>
                    <a:pt x="111252" y="85820"/>
                    <a:pt x="109919" y="85820"/>
                    <a:pt x="109919" y="84868"/>
                  </a:cubicBezTo>
                  <a:cubicBezTo>
                    <a:pt x="109919" y="84392"/>
                    <a:pt x="110871" y="83534"/>
                    <a:pt x="111252" y="83534"/>
                  </a:cubicBezTo>
                  <a:cubicBezTo>
                    <a:pt x="112681" y="83534"/>
                    <a:pt x="114491" y="84487"/>
                    <a:pt x="114491" y="85820"/>
                  </a:cubicBezTo>
                  <a:close/>
                  <a:moveTo>
                    <a:pt x="118586" y="112395"/>
                  </a:moveTo>
                  <a:cubicBezTo>
                    <a:pt x="119063" y="113348"/>
                    <a:pt x="119539" y="114681"/>
                    <a:pt x="119539" y="115633"/>
                  </a:cubicBezTo>
                  <a:cubicBezTo>
                    <a:pt x="119539" y="115633"/>
                    <a:pt x="119063" y="116110"/>
                    <a:pt x="118586" y="116110"/>
                  </a:cubicBezTo>
                  <a:cubicBezTo>
                    <a:pt x="118586" y="116586"/>
                    <a:pt x="117634" y="116586"/>
                    <a:pt x="117634" y="117443"/>
                  </a:cubicBezTo>
                  <a:lnTo>
                    <a:pt x="118586" y="120205"/>
                  </a:lnTo>
                  <a:lnTo>
                    <a:pt x="119063" y="120682"/>
                  </a:lnTo>
                  <a:cubicBezTo>
                    <a:pt x="119063" y="121158"/>
                    <a:pt x="118586" y="121158"/>
                    <a:pt x="118586" y="121158"/>
                  </a:cubicBezTo>
                  <a:lnTo>
                    <a:pt x="118586" y="122492"/>
                  </a:lnTo>
                  <a:cubicBezTo>
                    <a:pt x="119063" y="122492"/>
                    <a:pt x="118586" y="122968"/>
                    <a:pt x="118110" y="122968"/>
                  </a:cubicBezTo>
                  <a:cubicBezTo>
                    <a:pt x="118110" y="123920"/>
                    <a:pt x="117634" y="123444"/>
                    <a:pt x="117634" y="123920"/>
                  </a:cubicBezTo>
                  <a:lnTo>
                    <a:pt x="117634" y="124397"/>
                  </a:lnTo>
                  <a:cubicBezTo>
                    <a:pt x="117158" y="125349"/>
                    <a:pt x="117158" y="126206"/>
                    <a:pt x="116300" y="126682"/>
                  </a:cubicBezTo>
                  <a:lnTo>
                    <a:pt x="115824" y="127159"/>
                  </a:lnTo>
                  <a:cubicBezTo>
                    <a:pt x="115824" y="127159"/>
                    <a:pt x="115824" y="127635"/>
                    <a:pt x="116300" y="127635"/>
                  </a:cubicBezTo>
                  <a:cubicBezTo>
                    <a:pt x="117253" y="127635"/>
                    <a:pt x="117634" y="128111"/>
                    <a:pt x="118110" y="128588"/>
                  </a:cubicBezTo>
                  <a:cubicBezTo>
                    <a:pt x="118586" y="128588"/>
                    <a:pt x="118586" y="129064"/>
                    <a:pt x="118586" y="129540"/>
                  </a:cubicBezTo>
                  <a:cubicBezTo>
                    <a:pt x="118110" y="129540"/>
                    <a:pt x="118110" y="130016"/>
                    <a:pt x="118110" y="130493"/>
                  </a:cubicBezTo>
                  <a:lnTo>
                    <a:pt x="118110" y="130969"/>
                  </a:lnTo>
                  <a:cubicBezTo>
                    <a:pt x="118110" y="131445"/>
                    <a:pt x="118110" y="131921"/>
                    <a:pt x="117634" y="132778"/>
                  </a:cubicBezTo>
                  <a:lnTo>
                    <a:pt x="116300" y="134588"/>
                  </a:lnTo>
                  <a:cubicBezTo>
                    <a:pt x="114967" y="135922"/>
                    <a:pt x="114967" y="137351"/>
                    <a:pt x="114014" y="138208"/>
                  </a:cubicBezTo>
                  <a:lnTo>
                    <a:pt x="113538" y="138684"/>
                  </a:lnTo>
                  <a:lnTo>
                    <a:pt x="113062" y="138684"/>
                  </a:lnTo>
                  <a:lnTo>
                    <a:pt x="113538" y="138208"/>
                  </a:lnTo>
                  <a:lnTo>
                    <a:pt x="113538" y="137255"/>
                  </a:lnTo>
                  <a:cubicBezTo>
                    <a:pt x="113062" y="136779"/>
                    <a:pt x="113062" y="136303"/>
                    <a:pt x="113062" y="135922"/>
                  </a:cubicBezTo>
                  <a:cubicBezTo>
                    <a:pt x="113062" y="135446"/>
                    <a:pt x="113062" y="134969"/>
                    <a:pt x="114014" y="134588"/>
                  </a:cubicBezTo>
                  <a:cubicBezTo>
                    <a:pt x="113538" y="134112"/>
                    <a:pt x="113538" y="133636"/>
                    <a:pt x="113538" y="132778"/>
                  </a:cubicBezTo>
                  <a:cubicBezTo>
                    <a:pt x="113062" y="132302"/>
                    <a:pt x="113062" y="132302"/>
                    <a:pt x="113062" y="131826"/>
                  </a:cubicBezTo>
                  <a:cubicBezTo>
                    <a:pt x="113062" y="131826"/>
                    <a:pt x="113062" y="131350"/>
                    <a:pt x="113538" y="130874"/>
                  </a:cubicBezTo>
                  <a:lnTo>
                    <a:pt x="114014" y="130874"/>
                  </a:lnTo>
                  <a:cubicBezTo>
                    <a:pt x="114014" y="130397"/>
                    <a:pt x="114491" y="130397"/>
                    <a:pt x="114491" y="129921"/>
                  </a:cubicBezTo>
                  <a:cubicBezTo>
                    <a:pt x="114491" y="129445"/>
                    <a:pt x="114014" y="128588"/>
                    <a:pt x="112681" y="127635"/>
                  </a:cubicBezTo>
                  <a:lnTo>
                    <a:pt x="112204" y="127159"/>
                  </a:lnTo>
                  <a:cubicBezTo>
                    <a:pt x="112204" y="126682"/>
                    <a:pt x="112681" y="126206"/>
                    <a:pt x="112681" y="126206"/>
                  </a:cubicBezTo>
                  <a:cubicBezTo>
                    <a:pt x="114014" y="125730"/>
                    <a:pt x="114491" y="124873"/>
                    <a:pt x="114491" y="124397"/>
                  </a:cubicBezTo>
                  <a:cubicBezTo>
                    <a:pt x="114491" y="123920"/>
                    <a:pt x="114014" y="123920"/>
                    <a:pt x="114014" y="123444"/>
                  </a:cubicBezTo>
                  <a:cubicBezTo>
                    <a:pt x="114014" y="122968"/>
                    <a:pt x="113538" y="122492"/>
                    <a:pt x="113538" y="122492"/>
                  </a:cubicBezTo>
                  <a:lnTo>
                    <a:pt x="114014" y="122492"/>
                  </a:lnTo>
                  <a:lnTo>
                    <a:pt x="114491" y="122015"/>
                  </a:lnTo>
                  <a:cubicBezTo>
                    <a:pt x="114967" y="121539"/>
                    <a:pt x="115443" y="121539"/>
                    <a:pt x="115443" y="121063"/>
                  </a:cubicBezTo>
                  <a:lnTo>
                    <a:pt x="114491" y="120110"/>
                  </a:lnTo>
                  <a:cubicBezTo>
                    <a:pt x="114014" y="119634"/>
                    <a:pt x="114014" y="119158"/>
                    <a:pt x="114014" y="118777"/>
                  </a:cubicBezTo>
                  <a:cubicBezTo>
                    <a:pt x="114014" y="118396"/>
                    <a:pt x="114014" y="117824"/>
                    <a:pt x="114491" y="116967"/>
                  </a:cubicBezTo>
                  <a:cubicBezTo>
                    <a:pt x="114967" y="116967"/>
                    <a:pt x="114967" y="116967"/>
                    <a:pt x="114967" y="116491"/>
                  </a:cubicBezTo>
                  <a:cubicBezTo>
                    <a:pt x="114967" y="116491"/>
                    <a:pt x="114967" y="116015"/>
                    <a:pt x="115443" y="115538"/>
                  </a:cubicBezTo>
                  <a:lnTo>
                    <a:pt x="115919" y="116015"/>
                  </a:lnTo>
                  <a:cubicBezTo>
                    <a:pt x="116872" y="115538"/>
                    <a:pt x="117253" y="115538"/>
                    <a:pt x="117729" y="114681"/>
                  </a:cubicBezTo>
                  <a:cubicBezTo>
                    <a:pt x="117253" y="113728"/>
                    <a:pt x="117253" y="113348"/>
                    <a:pt x="117253" y="113348"/>
                  </a:cubicBezTo>
                  <a:lnTo>
                    <a:pt x="117253" y="112014"/>
                  </a:lnTo>
                  <a:cubicBezTo>
                    <a:pt x="117253" y="112014"/>
                    <a:pt x="117729" y="112014"/>
                    <a:pt x="118205" y="112490"/>
                  </a:cubicBezTo>
                  <a:lnTo>
                    <a:pt x="118586" y="112490"/>
                  </a:lnTo>
                  <a:close/>
                  <a:moveTo>
                    <a:pt x="113538" y="67532"/>
                  </a:moveTo>
                  <a:cubicBezTo>
                    <a:pt x="114014" y="67532"/>
                    <a:pt x="114014" y="68485"/>
                    <a:pt x="114014" y="68485"/>
                  </a:cubicBezTo>
                  <a:cubicBezTo>
                    <a:pt x="114014" y="68485"/>
                    <a:pt x="113538" y="69437"/>
                    <a:pt x="113062" y="69437"/>
                  </a:cubicBezTo>
                  <a:lnTo>
                    <a:pt x="113062" y="67056"/>
                  </a:lnTo>
                  <a:lnTo>
                    <a:pt x="113538" y="67532"/>
                  </a:lnTo>
                  <a:close/>
                  <a:moveTo>
                    <a:pt x="121348" y="83534"/>
                  </a:moveTo>
                  <a:lnTo>
                    <a:pt x="121348" y="84487"/>
                  </a:lnTo>
                  <a:lnTo>
                    <a:pt x="120396" y="86773"/>
                  </a:lnTo>
                  <a:cubicBezTo>
                    <a:pt x="120396" y="87249"/>
                    <a:pt x="120396" y="87725"/>
                    <a:pt x="120872" y="88582"/>
                  </a:cubicBezTo>
                  <a:cubicBezTo>
                    <a:pt x="120396" y="89059"/>
                    <a:pt x="120872" y="90392"/>
                    <a:pt x="119920" y="90869"/>
                  </a:cubicBezTo>
                  <a:cubicBezTo>
                    <a:pt x="119920" y="90869"/>
                    <a:pt x="119444" y="91345"/>
                    <a:pt x="119444" y="91821"/>
                  </a:cubicBezTo>
                  <a:cubicBezTo>
                    <a:pt x="119444" y="92297"/>
                    <a:pt x="119920" y="92774"/>
                    <a:pt x="120396" y="93154"/>
                  </a:cubicBezTo>
                  <a:lnTo>
                    <a:pt x="120396" y="94964"/>
                  </a:lnTo>
                  <a:cubicBezTo>
                    <a:pt x="120396" y="95441"/>
                    <a:pt x="119444" y="96298"/>
                    <a:pt x="119444" y="96298"/>
                  </a:cubicBezTo>
                  <a:cubicBezTo>
                    <a:pt x="118967" y="95822"/>
                    <a:pt x="118491" y="95345"/>
                    <a:pt x="117634" y="95345"/>
                  </a:cubicBezTo>
                  <a:cubicBezTo>
                    <a:pt x="117634" y="94869"/>
                    <a:pt x="117634" y="94393"/>
                    <a:pt x="118967" y="94012"/>
                  </a:cubicBezTo>
                  <a:cubicBezTo>
                    <a:pt x="119444" y="94012"/>
                    <a:pt x="119444" y="94012"/>
                    <a:pt x="119444" y="93059"/>
                  </a:cubicBezTo>
                  <a:cubicBezTo>
                    <a:pt x="118967" y="92583"/>
                    <a:pt x="118110" y="92107"/>
                    <a:pt x="118110" y="91726"/>
                  </a:cubicBezTo>
                  <a:cubicBezTo>
                    <a:pt x="118110" y="91250"/>
                    <a:pt x="118586" y="91250"/>
                    <a:pt x="119063" y="90773"/>
                  </a:cubicBezTo>
                  <a:cubicBezTo>
                    <a:pt x="118586" y="90297"/>
                    <a:pt x="118586" y="89821"/>
                    <a:pt x="118586" y="89440"/>
                  </a:cubicBezTo>
                  <a:lnTo>
                    <a:pt x="118586" y="88964"/>
                  </a:lnTo>
                  <a:cubicBezTo>
                    <a:pt x="118586" y="88487"/>
                    <a:pt x="117634" y="87630"/>
                    <a:pt x="117634" y="86677"/>
                  </a:cubicBezTo>
                  <a:cubicBezTo>
                    <a:pt x="117634" y="86677"/>
                    <a:pt x="118586" y="85725"/>
                    <a:pt x="118586" y="85344"/>
                  </a:cubicBezTo>
                  <a:cubicBezTo>
                    <a:pt x="118586" y="84868"/>
                    <a:pt x="119063" y="84868"/>
                    <a:pt x="119063" y="84392"/>
                  </a:cubicBezTo>
                  <a:lnTo>
                    <a:pt x="118110" y="83439"/>
                  </a:lnTo>
                  <a:lnTo>
                    <a:pt x="118110" y="82487"/>
                  </a:lnTo>
                  <a:cubicBezTo>
                    <a:pt x="118586" y="82010"/>
                    <a:pt x="119063" y="81153"/>
                    <a:pt x="119063" y="80677"/>
                  </a:cubicBezTo>
                  <a:cubicBezTo>
                    <a:pt x="119063" y="80677"/>
                    <a:pt x="120015" y="80201"/>
                    <a:pt x="120396" y="80201"/>
                  </a:cubicBezTo>
                  <a:cubicBezTo>
                    <a:pt x="120777" y="80201"/>
                    <a:pt x="120872" y="80677"/>
                    <a:pt x="120872" y="81153"/>
                  </a:cubicBezTo>
                  <a:cubicBezTo>
                    <a:pt x="120872" y="81248"/>
                    <a:pt x="120872" y="81725"/>
                    <a:pt x="121348" y="83534"/>
                  </a:cubicBezTo>
                  <a:close/>
                  <a:moveTo>
                    <a:pt x="119539" y="98203"/>
                  </a:moveTo>
                  <a:lnTo>
                    <a:pt x="119539" y="99155"/>
                  </a:lnTo>
                  <a:lnTo>
                    <a:pt x="119063" y="99631"/>
                  </a:lnTo>
                  <a:cubicBezTo>
                    <a:pt x="118110" y="99631"/>
                    <a:pt x="118110" y="100108"/>
                    <a:pt x="117729" y="100108"/>
                  </a:cubicBezTo>
                  <a:lnTo>
                    <a:pt x="117729" y="98298"/>
                  </a:lnTo>
                  <a:lnTo>
                    <a:pt x="118205" y="97822"/>
                  </a:lnTo>
                  <a:cubicBezTo>
                    <a:pt x="118586" y="97726"/>
                    <a:pt x="119063" y="98203"/>
                    <a:pt x="119539" y="98203"/>
                  </a:cubicBezTo>
                  <a:close/>
                  <a:moveTo>
                    <a:pt x="176213" y="54293"/>
                  </a:moveTo>
                  <a:cubicBezTo>
                    <a:pt x="176213" y="53816"/>
                    <a:pt x="175736" y="53816"/>
                    <a:pt x="175736" y="53816"/>
                  </a:cubicBezTo>
                  <a:lnTo>
                    <a:pt x="175260" y="53816"/>
                  </a:lnTo>
                  <a:cubicBezTo>
                    <a:pt x="174784" y="53816"/>
                    <a:pt x="173927" y="54293"/>
                    <a:pt x="172974" y="55150"/>
                  </a:cubicBezTo>
                  <a:lnTo>
                    <a:pt x="172974" y="55626"/>
                  </a:lnTo>
                  <a:cubicBezTo>
                    <a:pt x="172974" y="56102"/>
                    <a:pt x="173450" y="56102"/>
                    <a:pt x="173927" y="56102"/>
                  </a:cubicBezTo>
                  <a:cubicBezTo>
                    <a:pt x="174784" y="56102"/>
                    <a:pt x="175736" y="55150"/>
                    <a:pt x="176213" y="54293"/>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11" name="Freeform: Shape 21">
              <a:extLst>
                <a:ext uri="{FF2B5EF4-FFF2-40B4-BE49-F238E27FC236}">
                  <a16:creationId xmlns:a16="http://schemas.microsoft.com/office/drawing/2014/main" id="{14808464-1FA5-3ED9-F685-457A493BD94A}"/>
                </a:ext>
              </a:extLst>
            </p:cNvPr>
            <p:cNvSpPr/>
            <p:nvPr/>
          </p:nvSpPr>
          <p:spPr>
            <a:xfrm>
              <a:off x="4740212" y="2012632"/>
              <a:ext cx="676275" cy="228600"/>
            </a:xfrm>
            <a:custGeom>
              <a:avLst/>
              <a:gdLst>
                <a:gd name="connsiteX0" fmla="*/ 342995 w 676275"/>
                <a:gd name="connsiteY0" fmla="*/ 149447 h 228600"/>
                <a:gd name="connsiteX1" fmla="*/ 343471 w 676275"/>
                <a:gd name="connsiteY1" fmla="*/ 152686 h 228600"/>
                <a:gd name="connsiteX2" fmla="*/ 341662 w 676275"/>
                <a:gd name="connsiteY2" fmla="*/ 159068 h 228600"/>
                <a:gd name="connsiteX3" fmla="*/ 335756 w 676275"/>
                <a:gd name="connsiteY3" fmla="*/ 162687 h 228600"/>
                <a:gd name="connsiteX4" fmla="*/ 330232 w 676275"/>
                <a:gd name="connsiteY4" fmla="*/ 166306 h 228600"/>
                <a:gd name="connsiteX5" fmla="*/ 328422 w 676275"/>
                <a:gd name="connsiteY5" fmla="*/ 167640 h 228600"/>
                <a:gd name="connsiteX6" fmla="*/ 327088 w 676275"/>
                <a:gd name="connsiteY6" fmla="*/ 168974 h 228600"/>
                <a:gd name="connsiteX7" fmla="*/ 323469 w 676275"/>
                <a:gd name="connsiteY7" fmla="*/ 173546 h 228600"/>
                <a:gd name="connsiteX8" fmla="*/ 320230 w 676275"/>
                <a:gd name="connsiteY8" fmla="*/ 176308 h 228600"/>
                <a:gd name="connsiteX9" fmla="*/ 318421 w 676275"/>
                <a:gd name="connsiteY9" fmla="*/ 176784 h 228600"/>
                <a:gd name="connsiteX10" fmla="*/ 315182 w 676275"/>
                <a:gd name="connsiteY10" fmla="*/ 176308 h 228600"/>
                <a:gd name="connsiteX11" fmla="*/ 304705 w 676275"/>
                <a:gd name="connsiteY11" fmla="*/ 173069 h 228600"/>
                <a:gd name="connsiteX12" fmla="*/ 301085 w 676275"/>
                <a:gd name="connsiteY12" fmla="*/ 170783 h 228600"/>
                <a:gd name="connsiteX13" fmla="*/ 293751 w 676275"/>
                <a:gd name="connsiteY13" fmla="*/ 165735 h 228600"/>
                <a:gd name="connsiteX14" fmla="*/ 277273 w 676275"/>
                <a:gd name="connsiteY14" fmla="*/ 146495 h 228600"/>
                <a:gd name="connsiteX15" fmla="*/ 274511 w 676275"/>
                <a:gd name="connsiteY15" fmla="*/ 131826 h 228600"/>
                <a:gd name="connsiteX16" fmla="*/ 274034 w 676275"/>
                <a:gd name="connsiteY16" fmla="*/ 119444 h 228600"/>
                <a:gd name="connsiteX17" fmla="*/ 274034 w 676275"/>
                <a:gd name="connsiteY17" fmla="*/ 115824 h 228600"/>
                <a:gd name="connsiteX18" fmla="*/ 274987 w 676275"/>
                <a:gd name="connsiteY18" fmla="*/ 101155 h 228600"/>
                <a:gd name="connsiteX19" fmla="*/ 274987 w 676275"/>
                <a:gd name="connsiteY19" fmla="*/ 99822 h 228600"/>
                <a:gd name="connsiteX20" fmla="*/ 276320 w 676275"/>
                <a:gd name="connsiteY20" fmla="*/ 88868 h 228600"/>
                <a:gd name="connsiteX21" fmla="*/ 276320 w 676275"/>
                <a:gd name="connsiteY21" fmla="*/ 87059 h 228600"/>
                <a:gd name="connsiteX22" fmla="*/ 274034 w 676275"/>
                <a:gd name="connsiteY22" fmla="*/ 80201 h 228600"/>
                <a:gd name="connsiteX23" fmla="*/ 273558 w 676275"/>
                <a:gd name="connsiteY23" fmla="*/ 79248 h 228600"/>
                <a:gd name="connsiteX24" fmla="*/ 273082 w 676275"/>
                <a:gd name="connsiteY24" fmla="*/ 79248 h 228600"/>
                <a:gd name="connsiteX25" fmla="*/ 270319 w 676275"/>
                <a:gd name="connsiteY25" fmla="*/ 82010 h 228600"/>
                <a:gd name="connsiteX26" fmla="*/ 264414 w 676275"/>
                <a:gd name="connsiteY26" fmla="*/ 88868 h 228600"/>
                <a:gd name="connsiteX27" fmla="*/ 263080 w 676275"/>
                <a:gd name="connsiteY27" fmla="*/ 90202 h 228600"/>
                <a:gd name="connsiteX28" fmla="*/ 258509 w 676275"/>
                <a:gd name="connsiteY28" fmla="*/ 93821 h 228600"/>
                <a:gd name="connsiteX29" fmla="*/ 257556 w 676275"/>
                <a:gd name="connsiteY29" fmla="*/ 94774 h 228600"/>
                <a:gd name="connsiteX30" fmla="*/ 257080 w 676275"/>
                <a:gd name="connsiteY30" fmla="*/ 94774 h 228600"/>
                <a:gd name="connsiteX31" fmla="*/ 255746 w 676275"/>
                <a:gd name="connsiteY31" fmla="*/ 93821 h 228600"/>
                <a:gd name="connsiteX32" fmla="*/ 255270 w 676275"/>
                <a:gd name="connsiteY32" fmla="*/ 94298 h 228600"/>
                <a:gd name="connsiteX33" fmla="*/ 254317 w 676275"/>
                <a:gd name="connsiteY33" fmla="*/ 97060 h 228600"/>
                <a:gd name="connsiteX34" fmla="*/ 249745 w 676275"/>
                <a:gd name="connsiteY34" fmla="*/ 101155 h 228600"/>
                <a:gd name="connsiteX35" fmla="*/ 248793 w 676275"/>
                <a:gd name="connsiteY35" fmla="*/ 102108 h 228600"/>
                <a:gd name="connsiteX36" fmla="*/ 249269 w 676275"/>
                <a:gd name="connsiteY36" fmla="*/ 103442 h 228600"/>
                <a:gd name="connsiteX37" fmla="*/ 249269 w 676275"/>
                <a:gd name="connsiteY37" fmla="*/ 103918 h 228600"/>
                <a:gd name="connsiteX38" fmla="*/ 247459 w 676275"/>
                <a:gd name="connsiteY38" fmla="*/ 104870 h 228600"/>
                <a:gd name="connsiteX39" fmla="*/ 246983 w 676275"/>
                <a:gd name="connsiteY39" fmla="*/ 104870 h 228600"/>
                <a:gd name="connsiteX40" fmla="*/ 246031 w 676275"/>
                <a:gd name="connsiteY40" fmla="*/ 105823 h 228600"/>
                <a:gd name="connsiteX41" fmla="*/ 245078 w 676275"/>
                <a:gd name="connsiteY41" fmla="*/ 108109 h 228600"/>
                <a:gd name="connsiteX42" fmla="*/ 245554 w 676275"/>
                <a:gd name="connsiteY42" fmla="*/ 109061 h 228600"/>
                <a:gd name="connsiteX43" fmla="*/ 244221 w 676275"/>
                <a:gd name="connsiteY43" fmla="*/ 111347 h 228600"/>
                <a:gd name="connsiteX44" fmla="*/ 242888 w 676275"/>
                <a:gd name="connsiteY44" fmla="*/ 114586 h 228600"/>
                <a:gd name="connsiteX45" fmla="*/ 242888 w 676275"/>
                <a:gd name="connsiteY45" fmla="*/ 115919 h 228600"/>
                <a:gd name="connsiteX46" fmla="*/ 237363 w 676275"/>
                <a:gd name="connsiteY46" fmla="*/ 120968 h 228600"/>
                <a:gd name="connsiteX47" fmla="*/ 236029 w 676275"/>
                <a:gd name="connsiteY47" fmla="*/ 124587 h 228600"/>
                <a:gd name="connsiteX48" fmla="*/ 234220 w 676275"/>
                <a:gd name="connsiteY48" fmla="*/ 126873 h 228600"/>
                <a:gd name="connsiteX49" fmla="*/ 231457 w 676275"/>
                <a:gd name="connsiteY49" fmla="*/ 128206 h 228600"/>
                <a:gd name="connsiteX50" fmla="*/ 227838 w 676275"/>
                <a:gd name="connsiteY50" fmla="*/ 130969 h 228600"/>
                <a:gd name="connsiteX51" fmla="*/ 226504 w 676275"/>
                <a:gd name="connsiteY51" fmla="*/ 131921 h 228600"/>
                <a:gd name="connsiteX52" fmla="*/ 223266 w 676275"/>
                <a:gd name="connsiteY52" fmla="*/ 136017 h 228600"/>
                <a:gd name="connsiteX53" fmla="*/ 223266 w 676275"/>
                <a:gd name="connsiteY53" fmla="*/ 136493 h 228600"/>
                <a:gd name="connsiteX54" fmla="*/ 225552 w 676275"/>
                <a:gd name="connsiteY54" fmla="*/ 136493 h 228600"/>
                <a:gd name="connsiteX55" fmla="*/ 226504 w 676275"/>
                <a:gd name="connsiteY55" fmla="*/ 136970 h 228600"/>
                <a:gd name="connsiteX56" fmla="*/ 221932 w 676275"/>
                <a:gd name="connsiteY56" fmla="*/ 147066 h 228600"/>
                <a:gd name="connsiteX57" fmla="*/ 214598 w 676275"/>
                <a:gd name="connsiteY57" fmla="*/ 153924 h 228600"/>
                <a:gd name="connsiteX58" fmla="*/ 212788 w 676275"/>
                <a:gd name="connsiteY58" fmla="*/ 157544 h 228600"/>
                <a:gd name="connsiteX59" fmla="*/ 211455 w 676275"/>
                <a:gd name="connsiteY59" fmla="*/ 161639 h 228600"/>
                <a:gd name="connsiteX60" fmla="*/ 209169 w 676275"/>
                <a:gd name="connsiteY60" fmla="*/ 164878 h 228600"/>
                <a:gd name="connsiteX61" fmla="*/ 201835 w 676275"/>
                <a:gd name="connsiteY61" fmla="*/ 176308 h 228600"/>
                <a:gd name="connsiteX62" fmla="*/ 200882 w 676275"/>
                <a:gd name="connsiteY62" fmla="*/ 178118 h 228600"/>
                <a:gd name="connsiteX63" fmla="*/ 200406 w 676275"/>
                <a:gd name="connsiteY63" fmla="*/ 178594 h 228600"/>
                <a:gd name="connsiteX64" fmla="*/ 200406 w 676275"/>
                <a:gd name="connsiteY64" fmla="*/ 179070 h 228600"/>
                <a:gd name="connsiteX65" fmla="*/ 193072 w 676275"/>
                <a:gd name="connsiteY65" fmla="*/ 190024 h 228600"/>
                <a:gd name="connsiteX66" fmla="*/ 191738 w 676275"/>
                <a:gd name="connsiteY66" fmla="*/ 191834 h 228600"/>
                <a:gd name="connsiteX67" fmla="*/ 185356 w 676275"/>
                <a:gd name="connsiteY67" fmla="*/ 201454 h 228600"/>
                <a:gd name="connsiteX68" fmla="*/ 184023 w 676275"/>
                <a:gd name="connsiteY68" fmla="*/ 205550 h 228600"/>
                <a:gd name="connsiteX69" fmla="*/ 180784 w 676275"/>
                <a:gd name="connsiteY69" fmla="*/ 210598 h 228600"/>
                <a:gd name="connsiteX70" fmla="*/ 177165 w 676275"/>
                <a:gd name="connsiteY70" fmla="*/ 212408 h 228600"/>
                <a:gd name="connsiteX71" fmla="*/ 175355 w 676275"/>
                <a:gd name="connsiteY71" fmla="*/ 212884 h 228600"/>
                <a:gd name="connsiteX72" fmla="*/ 171259 w 676275"/>
                <a:gd name="connsiteY72" fmla="*/ 210598 h 228600"/>
                <a:gd name="connsiteX73" fmla="*/ 161163 w 676275"/>
                <a:gd name="connsiteY73" fmla="*/ 201930 h 228600"/>
                <a:gd name="connsiteX74" fmla="*/ 157924 w 676275"/>
                <a:gd name="connsiteY74" fmla="*/ 200120 h 228600"/>
                <a:gd name="connsiteX75" fmla="*/ 151066 w 676275"/>
                <a:gd name="connsiteY75" fmla="*/ 193739 h 228600"/>
                <a:gd name="connsiteX76" fmla="*/ 149257 w 676275"/>
                <a:gd name="connsiteY76" fmla="*/ 191453 h 228600"/>
                <a:gd name="connsiteX77" fmla="*/ 147923 w 676275"/>
                <a:gd name="connsiteY77" fmla="*/ 187833 h 228600"/>
                <a:gd name="connsiteX78" fmla="*/ 146590 w 676275"/>
                <a:gd name="connsiteY78" fmla="*/ 177355 h 228600"/>
                <a:gd name="connsiteX79" fmla="*/ 147542 w 676275"/>
                <a:gd name="connsiteY79" fmla="*/ 158591 h 228600"/>
                <a:gd name="connsiteX80" fmla="*/ 148018 w 676275"/>
                <a:gd name="connsiteY80" fmla="*/ 150781 h 228600"/>
                <a:gd name="connsiteX81" fmla="*/ 150781 w 676275"/>
                <a:gd name="connsiteY81" fmla="*/ 123349 h 228600"/>
                <a:gd name="connsiteX82" fmla="*/ 154400 w 676275"/>
                <a:gd name="connsiteY82" fmla="*/ 104108 h 228600"/>
                <a:gd name="connsiteX83" fmla="*/ 154400 w 676275"/>
                <a:gd name="connsiteY83" fmla="*/ 100013 h 228600"/>
                <a:gd name="connsiteX84" fmla="*/ 157639 w 676275"/>
                <a:gd name="connsiteY84" fmla="*/ 79439 h 228600"/>
                <a:gd name="connsiteX85" fmla="*/ 161258 w 676275"/>
                <a:gd name="connsiteY85" fmla="*/ 62484 h 228600"/>
                <a:gd name="connsiteX86" fmla="*/ 161734 w 676275"/>
                <a:gd name="connsiteY86" fmla="*/ 58388 h 228600"/>
                <a:gd name="connsiteX87" fmla="*/ 161734 w 676275"/>
                <a:gd name="connsiteY87" fmla="*/ 56579 h 228600"/>
                <a:gd name="connsiteX88" fmla="*/ 159925 w 676275"/>
                <a:gd name="connsiteY88" fmla="*/ 54293 h 228600"/>
                <a:gd name="connsiteX89" fmla="*/ 159448 w 676275"/>
                <a:gd name="connsiteY89" fmla="*/ 54293 h 228600"/>
                <a:gd name="connsiteX90" fmla="*/ 156686 w 676275"/>
                <a:gd name="connsiteY90" fmla="*/ 57055 h 228600"/>
                <a:gd name="connsiteX91" fmla="*/ 152590 w 676275"/>
                <a:gd name="connsiteY91" fmla="*/ 58388 h 228600"/>
                <a:gd name="connsiteX92" fmla="*/ 149352 w 676275"/>
                <a:gd name="connsiteY92" fmla="*/ 62484 h 228600"/>
                <a:gd name="connsiteX93" fmla="*/ 147066 w 676275"/>
                <a:gd name="connsiteY93" fmla="*/ 64294 h 228600"/>
                <a:gd name="connsiteX94" fmla="*/ 142494 w 676275"/>
                <a:gd name="connsiteY94" fmla="*/ 68866 h 228600"/>
                <a:gd name="connsiteX95" fmla="*/ 132874 w 676275"/>
                <a:gd name="connsiteY95" fmla="*/ 77534 h 228600"/>
                <a:gd name="connsiteX96" fmla="*/ 129635 w 676275"/>
                <a:gd name="connsiteY96" fmla="*/ 80772 h 228600"/>
                <a:gd name="connsiteX97" fmla="*/ 124587 w 676275"/>
                <a:gd name="connsiteY97" fmla="*/ 86678 h 228600"/>
                <a:gd name="connsiteX98" fmla="*/ 120491 w 676275"/>
                <a:gd name="connsiteY98" fmla="*/ 91250 h 228600"/>
                <a:gd name="connsiteX99" fmla="*/ 117253 w 676275"/>
                <a:gd name="connsiteY99" fmla="*/ 94012 h 228600"/>
                <a:gd name="connsiteX100" fmla="*/ 115443 w 676275"/>
                <a:gd name="connsiteY100" fmla="*/ 96774 h 228600"/>
                <a:gd name="connsiteX101" fmla="*/ 115443 w 676275"/>
                <a:gd name="connsiteY101" fmla="*/ 98107 h 228600"/>
                <a:gd name="connsiteX102" fmla="*/ 113633 w 676275"/>
                <a:gd name="connsiteY102" fmla="*/ 100394 h 228600"/>
                <a:gd name="connsiteX103" fmla="*/ 102203 w 676275"/>
                <a:gd name="connsiteY103" fmla="*/ 116872 h 228600"/>
                <a:gd name="connsiteX104" fmla="*/ 98107 w 676275"/>
                <a:gd name="connsiteY104" fmla="*/ 120110 h 228600"/>
                <a:gd name="connsiteX105" fmla="*/ 97155 w 676275"/>
                <a:gd name="connsiteY105" fmla="*/ 121063 h 228600"/>
                <a:gd name="connsiteX106" fmla="*/ 96202 w 676275"/>
                <a:gd name="connsiteY106" fmla="*/ 120110 h 228600"/>
                <a:gd name="connsiteX107" fmla="*/ 94869 w 676275"/>
                <a:gd name="connsiteY107" fmla="*/ 119634 h 228600"/>
                <a:gd name="connsiteX108" fmla="*/ 93536 w 676275"/>
                <a:gd name="connsiteY108" fmla="*/ 120110 h 228600"/>
                <a:gd name="connsiteX109" fmla="*/ 93536 w 676275"/>
                <a:gd name="connsiteY109" fmla="*/ 123349 h 228600"/>
                <a:gd name="connsiteX110" fmla="*/ 94488 w 676275"/>
                <a:gd name="connsiteY110" fmla="*/ 125635 h 228600"/>
                <a:gd name="connsiteX111" fmla="*/ 92678 w 676275"/>
                <a:gd name="connsiteY111" fmla="*/ 128873 h 228600"/>
                <a:gd name="connsiteX112" fmla="*/ 87154 w 676275"/>
                <a:gd name="connsiteY112" fmla="*/ 132112 h 228600"/>
                <a:gd name="connsiteX113" fmla="*/ 85344 w 676275"/>
                <a:gd name="connsiteY113" fmla="*/ 134398 h 228600"/>
                <a:gd name="connsiteX114" fmla="*/ 80772 w 676275"/>
                <a:gd name="connsiteY114" fmla="*/ 144018 h 228600"/>
                <a:gd name="connsiteX115" fmla="*/ 79819 w 676275"/>
                <a:gd name="connsiteY115" fmla="*/ 145828 h 228600"/>
                <a:gd name="connsiteX116" fmla="*/ 79819 w 676275"/>
                <a:gd name="connsiteY116" fmla="*/ 146780 h 228600"/>
                <a:gd name="connsiteX117" fmla="*/ 80296 w 676275"/>
                <a:gd name="connsiteY117" fmla="*/ 148114 h 228600"/>
                <a:gd name="connsiteX118" fmla="*/ 79819 w 676275"/>
                <a:gd name="connsiteY118" fmla="*/ 149447 h 228600"/>
                <a:gd name="connsiteX119" fmla="*/ 75724 w 676275"/>
                <a:gd name="connsiteY119" fmla="*/ 154972 h 228600"/>
                <a:gd name="connsiteX120" fmla="*/ 74771 w 676275"/>
                <a:gd name="connsiteY120" fmla="*/ 158591 h 228600"/>
                <a:gd name="connsiteX121" fmla="*/ 73819 w 676275"/>
                <a:gd name="connsiteY121" fmla="*/ 159925 h 228600"/>
                <a:gd name="connsiteX122" fmla="*/ 73342 w 676275"/>
                <a:gd name="connsiteY122" fmla="*/ 159925 h 228600"/>
                <a:gd name="connsiteX123" fmla="*/ 71056 w 676275"/>
                <a:gd name="connsiteY123" fmla="*/ 160401 h 228600"/>
                <a:gd name="connsiteX124" fmla="*/ 70580 w 676275"/>
                <a:gd name="connsiteY124" fmla="*/ 163163 h 228600"/>
                <a:gd name="connsiteX125" fmla="*/ 68770 w 676275"/>
                <a:gd name="connsiteY125" fmla="*/ 164497 h 228600"/>
                <a:gd name="connsiteX126" fmla="*/ 67437 w 676275"/>
                <a:gd name="connsiteY126" fmla="*/ 165449 h 228600"/>
                <a:gd name="connsiteX127" fmla="*/ 63341 w 676275"/>
                <a:gd name="connsiteY127" fmla="*/ 172307 h 228600"/>
                <a:gd name="connsiteX128" fmla="*/ 62389 w 676275"/>
                <a:gd name="connsiteY128" fmla="*/ 175070 h 228600"/>
                <a:gd name="connsiteX129" fmla="*/ 62865 w 676275"/>
                <a:gd name="connsiteY129" fmla="*/ 176879 h 228600"/>
                <a:gd name="connsiteX130" fmla="*/ 61531 w 676275"/>
                <a:gd name="connsiteY130" fmla="*/ 180499 h 228600"/>
                <a:gd name="connsiteX131" fmla="*/ 61531 w 676275"/>
                <a:gd name="connsiteY131" fmla="*/ 180023 h 228600"/>
                <a:gd name="connsiteX132" fmla="*/ 60198 w 676275"/>
                <a:gd name="connsiteY132" fmla="*/ 177737 h 228600"/>
                <a:gd name="connsiteX133" fmla="*/ 60198 w 676275"/>
                <a:gd name="connsiteY133" fmla="*/ 178213 h 228600"/>
                <a:gd name="connsiteX134" fmla="*/ 56102 w 676275"/>
                <a:gd name="connsiteY134" fmla="*/ 184118 h 228600"/>
                <a:gd name="connsiteX135" fmla="*/ 52864 w 676275"/>
                <a:gd name="connsiteY135" fmla="*/ 189643 h 228600"/>
                <a:gd name="connsiteX136" fmla="*/ 53816 w 676275"/>
                <a:gd name="connsiteY136" fmla="*/ 192405 h 228600"/>
                <a:gd name="connsiteX137" fmla="*/ 54769 w 676275"/>
                <a:gd name="connsiteY137" fmla="*/ 193358 h 228600"/>
                <a:gd name="connsiteX138" fmla="*/ 54292 w 676275"/>
                <a:gd name="connsiteY138" fmla="*/ 193834 h 228600"/>
                <a:gd name="connsiteX139" fmla="*/ 52006 w 676275"/>
                <a:gd name="connsiteY139" fmla="*/ 195167 h 228600"/>
                <a:gd name="connsiteX140" fmla="*/ 52006 w 676275"/>
                <a:gd name="connsiteY140" fmla="*/ 197930 h 228600"/>
                <a:gd name="connsiteX141" fmla="*/ 49720 w 676275"/>
                <a:gd name="connsiteY141" fmla="*/ 201168 h 228600"/>
                <a:gd name="connsiteX142" fmla="*/ 46482 w 676275"/>
                <a:gd name="connsiteY142" fmla="*/ 206693 h 228600"/>
                <a:gd name="connsiteX143" fmla="*/ 44672 w 676275"/>
                <a:gd name="connsiteY143" fmla="*/ 209931 h 228600"/>
                <a:gd name="connsiteX144" fmla="*/ 43339 w 676275"/>
                <a:gd name="connsiteY144" fmla="*/ 210884 h 228600"/>
                <a:gd name="connsiteX145" fmla="*/ 44672 w 676275"/>
                <a:gd name="connsiteY145" fmla="*/ 211360 h 228600"/>
                <a:gd name="connsiteX146" fmla="*/ 45148 w 676275"/>
                <a:gd name="connsiteY146" fmla="*/ 211836 h 228600"/>
                <a:gd name="connsiteX147" fmla="*/ 39243 w 676275"/>
                <a:gd name="connsiteY147" fmla="*/ 221456 h 228600"/>
                <a:gd name="connsiteX148" fmla="*/ 34195 w 676275"/>
                <a:gd name="connsiteY148" fmla="*/ 230600 h 228600"/>
                <a:gd name="connsiteX149" fmla="*/ 32385 w 676275"/>
                <a:gd name="connsiteY149" fmla="*/ 232886 h 228600"/>
                <a:gd name="connsiteX150" fmla="*/ 26479 w 676275"/>
                <a:gd name="connsiteY150" fmla="*/ 236506 h 228600"/>
                <a:gd name="connsiteX151" fmla="*/ 24193 w 676275"/>
                <a:gd name="connsiteY151" fmla="*/ 236030 h 228600"/>
                <a:gd name="connsiteX152" fmla="*/ 20098 w 676275"/>
                <a:gd name="connsiteY152" fmla="*/ 236030 h 228600"/>
                <a:gd name="connsiteX153" fmla="*/ 16478 w 676275"/>
                <a:gd name="connsiteY153" fmla="*/ 231934 h 228600"/>
                <a:gd name="connsiteX154" fmla="*/ 6858 w 676275"/>
                <a:gd name="connsiteY154" fmla="*/ 222314 h 228600"/>
                <a:gd name="connsiteX155" fmla="*/ 5524 w 676275"/>
                <a:gd name="connsiteY155" fmla="*/ 220980 h 228600"/>
                <a:gd name="connsiteX156" fmla="*/ 952 w 676275"/>
                <a:gd name="connsiteY156" fmla="*/ 213170 h 228600"/>
                <a:gd name="connsiteX157" fmla="*/ 0 w 676275"/>
                <a:gd name="connsiteY157" fmla="*/ 198120 h 228600"/>
                <a:gd name="connsiteX158" fmla="*/ 476 w 676275"/>
                <a:gd name="connsiteY158" fmla="*/ 195834 h 228600"/>
                <a:gd name="connsiteX159" fmla="*/ 1810 w 676275"/>
                <a:gd name="connsiteY159" fmla="*/ 184404 h 228600"/>
                <a:gd name="connsiteX160" fmla="*/ 2286 w 676275"/>
                <a:gd name="connsiteY160" fmla="*/ 179356 h 228600"/>
                <a:gd name="connsiteX161" fmla="*/ 1810 w 676275"/>
                <a:gd name="connsiteY161" fmla="*/ 176594 h 228600"/>
                <a:gd name="connsiteX162" fmla="*/ 2762 w 676275"/>
                <a:gd name="connsiteY162" fmla="*/ 172498 h 228600"/>
                <a:gd name="connsiteX163" fmla="*/ 3238 w 676275"/>
                <a:gd name="connsiteY163" fmla="*/ 169164 h 228600"/>
                <a:gd name="connsiteX164" fmla="*/ 3715 w 676275"/>
                <a:gd name="connsiteY164" fmla="*/ 157258 h 228600"/>
                <a:gd name="connsiteX165" fmla="*/ 4667 w 676275"/>
                <a:gd name="connsiteY165" fmla="*/ 154972 h 228600"/>
                <a:gd name="connsiteX166" fmla="*/ 7429 w 676275"/>
                <a:gd name="connsiteY166" fmla="*/ 150876 h 228600"/>
                <a:gd name="connsiteX167" fmla="*/ 9239 w 676275"/>
                <a:gd name="connsiteY167" fmla="*/ 144971 h 228600"/>
                <a:gd name="connsiteX168" fmla="*/ 8763 w 676275"/>
                <a:gd name="connsiteY168" fmla="*/ 141732 h 228600"/>
                <a:gd name="connsiteX169" fmla="*/ 7810 w 676275"/>
                <a:gd name="connsiteY169" fmla="*/ 138970 h 228600"/>
                <a:gd name="connsiteX170" fmla="*/ 8287 w 676275"/>
                <a:gd name="connsiteY170" fmla="*/ 136684 h 228600"/>
                <a:gd name="connsiteX171" fmla="*/ 8287 w 676275"/>
                <a:gd name="connsiteY171" fmla="*/ 134874 h 228600"/>
                <a:gd name="connsiteX172" fmla="*/ 8763 w 676275"/>
                <a:gd name="connsiteY172" fmla="*/ 133922 h 228600"/>
                <a:gd name="connsiteX173" fmla="*/ 11049 w 676275"/>
                <a:gd name="connsiteY173" fmla="*/ 130302 h 228600"/>
                <a:gd name="connsiteX174" fmla="*/ 11049 w 676275"/>
                <a:gd name="connsiteY174" fmla="*/ 129826 h 228600"/>
                <a:gd name="connsiteX175" fmla="*/ 11525 w 676275"/>
                <a:gd name="connsiteY175" fmla="*/ 125254 h 228600"/>
                <a:gd name="connsiteX176" fmla="*/ 14288 w 676275"/>
                <a:gd name="connsiteY176" fmla="*/ 117443 h 228600"/>
                <a:gd name="connsiteX177" fmla="*/ 16573 w 676275"/>
                <a:gd name="connsiteY177" fmla="*/ 107823 h 228600"/>
                <a:gd name="connsiteX178" fmla="*/ 17907 w 676275"/>
                <a:gd name="connsiteY178" fmla="*/ 103251 h 228600"/>
                <a:gd name="connsiteX179" fmla="*/ 17907 w 676275"/>
                <a:gd name="connsiteY179" fmla="*/ 101918 h 228600"/>
                <a:gd name="connsiteX180" fmla="*/ 18859 w 676275"/>
                <a:gd name="connsiteY180" fmla="*/ 100108 h 228600"/>
                <a:gd name="connsiteX181" fmla="*/ 22955 w 676275"/>
                <a:gd name="connsiteY181" fmla="*/ 85916 h 228600"/>
                <a:gd name="connsiteX182" fmla="*/ 22955 w 676275"/>
                <a:gd name="connsiteY182" fmla="*/ 84963 h 228600"/>
                <a:gd name="connsiteX183" fmla="*/ 27527 w 676275"/>
                <a:gd name="connsiteY183" fmla="*/ 73057 h 228600"/>
                <a:gd name="connsiteX184" fmla="*/ 30766 w 676275"/>
                <a:gd name="connsiteY184" fmla="*/ 67151 h 228600"/>
                <a:gd name="connsiteX185" fmla="*/ 32099 w 676275"/>
                <a:gd name="connsiteY185" fmla="*/ 61246 h 228600"/>
                <a:gd name="connsiteX186" fmla="*/ 33433 w 676275"/>
                <a:gd name="connsiteY186" fmla="*/ 57626 h 228600"/>
                <a:gd name="connsiteX187" fmla="*/ 35242 w 676275"/>
                <a:gd name="connsiteY187" fmla="*/ 53531 h 228600"/>
                <a:gd name="connsiteX188" fmla="*/ 35719 w 676275"/>
                <a:gd name="connsiteY188" fmla="*/ 52197 h 228600"/>
                <a:gd name="connsiteX189" fmla="*/ 37052 w 676275"/>
                <a:gd name="connsiteY189" fmla="*/ 48101 h 228600"/>
                <a:gd name="connsiteX190" fmla="*/ 39338 w 676275"/>
                <a:gd name="connsiteY190" fmla="*/ 40291 h 228600"/>
                <a:gd name="connsiteX191" fmla="*/ 39814 w 676275"/>
                <a:gd name="connsiteY191" fmla="*/ 39338 h 228600"/>
                <a:gd name="connsiteX192" fmla="*/ 38862 w 676275"/>
                <a:gd name="connsiteY192" fmla="*/ 37529 h 228600"/>
                <a:gd name="connsiteX193" fmla="*/ 40195 w 676275"/>
                <a:gd name="connsiteY193" fmla="*/ 30671 h 228600"/>
                <a:gd name="connsiteX194" fmla="*/ 42481 w 676275"/>
                <a:gd name="connsiteY194" fmla="*/ 23813 h 228600"/>
                <a:gd name="connsiteX195" fmla="*/ 45720 w 676275"/>
                <a:gd name="connsiteY195" fmla="*/ 9620 h 228600"/>
                <a:gd name="connsiteX196" fmla="*/ 48958 w 676275"/>
                <a:gd name="connsiteY196" fmla="*/ 7811 h 228600"/>
                <a:gd name="connsiteX197" fmla="*/ 49911 w 676275"/>
                <a:gd name="connsiteY197" fmla="*/ 7811 h 228600"/>
                <a:gd name="connsiteX198" fmla="*/ 51721 w 676275"/>
                <a:gd name="connsiteY198" fmla="*/ 7334 h 228600"/>
                <a:gd name="connsiteX199" fmla="*/ 53530 w 676275"/>
                <a:gd name="connsiteY199" fmla="*/ 8668 h 228600"/>
                <a:gd name="connsiteX200" fmla="*/ 57626 w 676275"/>
                <a:gd name="connsiteY200" fmla="*/ 10001 h 228600"/>
                <a:gd name="connsiteX201" fmla="*/ 58960 w 676275"/>
                <a:gd name="connsiteY201" fmla="*/ 10001 h 228600"/>
                <a:gd name="connsiteX202" fmla="*/ 64865 w 676275"/>
                <a:gd name="connsiteY202" fmla="*/ 11335 h 228600"/>
                <a:gd name="connsiteX203" fmla="*/ 67627 w 676275"/>
                <a:gd name="connsiteY203" fmla="*/ 12668 h 228600"/>
                <a:gd name="connsiteX204" fmla="*/ 68580 w 676275"/>
                <a:gd name="connsiteY204" fmla="*/ 15907 h 228600"/>
                <a:gd name="connsiteX205" fmla="*/ 70866 w 676275"/>
                <a:gd name="connsiteY205" fmla="*/ 21431 h 228600"/>
                <a:gd name="connsiteX206" fmla="*/ 69532 w 676275"/>
                <a:gd name="connsiteY206" fmla="*/ 26480 h 228600"/>
                <a:gd name="connsiteX207" fmla="*/ 64484 w 676275"/>
                <a:gd name="connsiteY207" fmla="*/ 49816 h 228600"/>
                <a:gd name="connsiteX208" fmla="*/ 64484 w 676275"/>
                <a:gd name="connsiteY208" fmla="*/ 50768 h 228600"/>
                <a:gd name="connsiteX209" fmla="*/ 64008 w 676275"/>
                <a:gd name="connsiteY209" fmla="*/ 53054 h 228600"/>
                <a:gd name="connsiteX210" fmla="*/ 62198 w 676275"/>
                <a:gd name="connsiteY210" fmla="*/ 57150 h 228600"/>
                <a:gd name="connsiteX211" fmla="*/ 62198 w 676275"/>
                <a:gd name="connsiteY211" fmla="*/ 58484 h 228600"/>
                <a:gd name="connsiteX212" fmla="*/ 61722 w 676275"/>
                <a:gd name="connsiteY212" fmla="*/ 63532 h 228600"/>
                <a:gd name="connsiteX213" fmla="*/ 57626 w 676275"/>
                <a:gd name="connsiteY213" fmla="*/ 73152 h 228600"/>
                <a:gd name="connsiteX214" fmla="*/ 55816 w 676275"/>
                <a:gd name="connsiteY214" fmla="*/ 80010 h 228600"/>
                <a:gd name="connsiteX215" fmla="*/ 51244 w 676275"/>
                <a:gd name="connsiteY215" fmla="*/ 90107 h 228600"/>
                <a:gd name="connsiteX216" fmla="*/ 49911 w 676275"/>
                <a:gd name="connsiteY216" fmla="*/ 97917 h 228600"/>
                <a:gd name="connsiteX217" fmla="*/ 47625 w 676275"/>
                <a:gd name="connsiteY217" fmla="*/ 104299 h 228600"/>
                <a:gd name="connsiteX218" fmla="*/ 44386 w 676275"/>
                <a:gd name="connsiteY218" fmla="*/ 111633 h 228600"/>
                <a:gd name="connsiteX219" fmla="*/ 43910 w 676275"/>
                <a:gd name="connsiteY219" fmla="*/ 113919 h 228600"/>
                <a:gd name="connsiteX220" fmla="*/ 38386 w 676275"/>
                <a:gd name="connsiteY220" fmla="*/ 134969 h 228600"/>
                <a:gd name="connsiteX221" fmla="*/ 37052 w 676275"/>
                <a:gd name="connsiteY221" fmla="*/ 139065 h 228600"/>
                <a:gd name="connsiteX222" fmla="*/ 35242 w 676275"/>
                <a:gd name="connsiteY222" fmla="*/ 149543 h 228600"/>
                <a:gd name="connsiteX223" fmla="*/ 35242 w 676275"/>
                <a:gd name="connsiteY223" fmla="*/ 151829 h 228600"/>
                <a:gd name="connsiteX224" fmla="*/ 33909 w 676275"/>
                <a:gd name="connsiteY224" fmla="*/ 157734 h 228600"/>
                <a:gd name="connsiteX225" fmla="*/ 32099 w 676275"/>
                <a:gd name="connsiteY225" fmla="*/ 168212 h 228600"/>
                <a:gd name="connsiteX226" fmla="*/ 32575 w 676275"/>
                <a:gd name="connsiteY226" fmla="*/ 168688 h 228600"/>
                <a:gd name="connsiteX227" fmla="*/ 33052 w 676275"/>
                <a:gd name="connsiteY227" fmla="*/ 168688 h 228600"/>
                <a:gd name="connsiteX228" fmla="*/ 35814 w 676275"/>
                <a:gd name="connsiteY228" fmla="*/ 166402 h 228600"/>
                <a:gd name="connsiteX229" fmla="*/ 37147 w 676275"/>
                <a:gd name="connsiteY229" fmla="*/ 164592 h 228600"/>
                <a:gd name="connsiteX230" fmla="*/ 47244 w 676275"/>
                <a:gd name="connsiteY230" fmla="*/ 149066 h 228600"/>
                <a:gd name="connsiteX231" fmla="*/ 50482 w 676275"/>
                <a:gd name="connsiteY231" fmla="*/ 144971 h 228600"/>
                <a:gd name="connsiteX232" fmla="*/ 59150 w 676275"/>
                <a:gd name="connsiteY232" fmla="*/ 130778 h 228600"/>
                <a:gd name="connsiteX233" fmla="*/ 59626 w 676275"/>
                <a:gd name="connsiteY233" fmla="*/ 128969 h 228600"/>
                <a:gd name="connsiteX234" fmla="*/ 66961 w 676275"/>
                <a:gd name="connsiteY234" fmla="*/ 118015 h 228600"/>
                <a:gd name="connsiteX235" fmla="*/ 71056 w 676275"/>
                <a:gd name="connsiteY235" fmla="*/ 113919 h 228600"/>
                <a:gd name="connsiteX236" fmla="*/ 72866 w 676275"/>
                <a:gd name="connsiteY236" fmla="*/ 109823 h 228600"/>
                <a:gd name="connsiteX237" fmla="*/ 72390 w 676275"/>
                <a:gd name="connsiteY237" fmla="*/ 112586 h 228600"/>
                <a:gd name="connsiteX238" fmla="*/ 71438 w 676275"/>
                <a:gd name="connsiteY238" fmla="*/ 115348 h 228600"/>
                <a:gd name="connsiteX239" fmla="*/ 69628 w 676275"/>
                <a:gd name="connsiteY239" fmla="*/ 118110 h 228600"/>
                <a:gd name="connsiteX240" fmla="*/ 65532 w 676275"/>
                <a:gd name="connsiteY240" fmla="*/ 125444 h 228600"/>
                <a:gd name="connsiteX241" fmla="*/ 65532 w 676275"/>
                <a:gd name="connsiteY241" fmla="*/ 126397 h 228600"/>
                <a:gd name="connsiteX242" fmla="*/ 66484 w 676275"/>
                <a:gd name="connsiteY242" fmla="*/ 125921 h 228600"/>
                <a:gd name="connsiteX243" fmla="*/ 68294 w 676275"/>
                <a:gd name="connsiteY243" fmla="*/ 124968 h 228600"/>
                <a:gd name="connsiteX244" fmla="*/ 74676 w 676275"/>
                <a:gd name="connsiteY244" fmla="*/ 116777 h 228600"/>
                <a:gd name="connsiteX245" fmla="*/ 79248 w 676275"/>
                <a:gd name="connsiteY245" fmla="*/ 109919 h 228600"/>
                <a:gd name="connsiteX246" fmla="*/ 87439 w 676275"/>
                <a:gd name="connsiteY246" fmla="*/ 100298 h 228600"/>
                <a:gd name="connsiteX247" fmla="*/ 88773 w 676275"/>
                <a:gd name="connsiteY247" fmla="*/ 98489 h 228600"/>
                <a:gd name="connsiteX248" fmla="*/ 92869 w 676275"/>
                <a:gd name="connsiteY248" fmla="*/ 92964 h 228600"/>
                <a:gd name="connsiteX249" fmla="*/ 95155 w 676275"/>
                <a:gd name="connsiteY249" fmla="*/ 92964 h 228600"/>
                <a:gd name="connsiteX250" fmla="*/ 95631 w 676275"/>
                <a:gd name="connsiteY250" fmla="*/ 92012 h 228600"/>
                <a:gd name="connsiteX251" fmla="*/ 95631 w 676275"/>
                <a:gd name="connsiteY251" fmla="*/ 91059 h 228600"/>
                <a:gd name="connsiteX252" fmla="*/ 94678 w 676275"/>
                <a:gd name="connsiteY252" fmla="*/ 89249 h 228600"/>
                <a:gd name="connsiteX253" fmla="*/ 95631 w 676275"/>
                <a:gd name="connsiteY253" fmla="*/ 87440 h 228600"/>
                <a:gd name="connsiteX254" fmla="*/ 98393 w 676275"/>
                <a:gd name="connsiteY254" fmla="*/ 84201 h 228600"/>
                <a:gd name="connsiteX255" fmla="*/ 105727 w 676275"/>
                <a:gd name="connsiteY255" fmla="*/ 73247 h 228600"/>
                <a:gd name="connsiteX256" fmla="*/ 107537 w 676275"/>
                <a:gd name="connsiteY256" fmla="*/ 70485 h 228600"/>
                <a:gd name="connsiteX257" fmla="*/ 111633 w 676275"/>
                <a:gd name="connsiteY257" fmla="*/ 68675 h 228600"/>
                <a:gd name="connsiteX258" fmla="*/ 114871 w 676275"/>
                <a:gd name="connsiteY258" fmla="*/ 67342 h 228600"/>
                <a:gd name="connsiteX259" fmla="*/ 116205 w 676275"/>
                <a:gd name="connsiteY259" fmla="*/ 66389 h 228600"/>
                <a:gd name="connsiteX260" fmla="*/ 118015 w 676275"/>
                <a:gd name="connsiteY260" fmla="*/ 67628 h 228600"/>
                <a:gd name="connsiteX261" fmla="*/ 118967 w 676275"/>
                <a:gd name="connsiteY261" fmla="*/ 67628 h 228600"/>
                <a:gd name="connsiteX262" fmla="*/ 118967 w 676275"/>
                <a:gd name="connsiteY262" fmla="*/ 66294 h 228600"/>
                <a:gd name="connsiteX263" fmla="*/ 118491 w 676275"/>
                <a:gd name="connsiteY263" fmla="*/ 65342 h 228600"/>
                <a:gd name="connsiteX264" fmla="*/ 118491 w 676275"/>
                <a:gd name="connsiteY264" fmla="*/ 62579 h 228600"/>
                <a:gd name="connsiteX265" fmla="*/ 124873 w 676275"/>
                <a:gd name="connsiteY265" fmla="*/ 56674 h 228600"/>
                <a:gd name="connsiteX266" fmla="*/ 126682 w 676275"/>
                <a:gd name="connsiteY266" fmla="*/ 53435 h 228600"/>
                <a:gd name="connsiteX267" fmla="*/ 126682 w 676275"/>
                <a:gd name="connsiteY267" fmla="*/ 52483 h 228600"/>
                <a:gd name="connsiteX268" fmla="*/ 127159 w 676275"/>
                <a:gd name="connsiteY268" fmla="*/ 50673 h 228600"/>
                <a:gd name="connsiteX269" fmla="*/ 131254 w 676275"/>
                <a:gd name="connsiteY269" fmla="*/ 46577 h 228600"/>
                <a:gd name="connsiteX270" fmla="*/ 135350 w 676275"/>
                <a:gd name="connsiteY270" fmla="*/ 42958 h 228600"/>
                <a:gd name="connsiteX271" fmla="*/ 136684 w 676275"/>
                <a:gd name="connsiteY271" fmla="*/ 41148 h 228600"/>
                <a:gd name="connsiteX272" fmla="*/ 136207 w 676275"/>
                <a:gd name="connsiteY272" fmla="*/ 40672 h 228600"/>
                <a:gd name="connsiteX273" fmla="*/ 135731 w 676275"/>
                <a:gd name="connsiteY273" fmla="*/ 40196 h 228600"/>
                <a:gd name="connsiteX274" fmla="*/ 133921 w 676275"/>
                <a:gd name="connsiteY274" fmla="*/ 40672 h 228600"/>
                <a:gd name="connsiteX275" fmla="*/ 132112 w 676275"/>
                <a:gd name="connsiteY275" fmla="*/ 40672 h 228600"/>
                <a:gd name="connsiteX276" fmla="*/ 138017 w 676275"/>
                <a:gd name="connsiteY276" fmla="*/ 33338 h 228600"/>
                <a:gd name="connsiteX277" fmla="*/ 141256 w 676275"/>
                <a:gd name="connsiteY277" fmla="*/ 32004 h 228600"/>
                <a:gd name="connsiteX278" fmla="*/ 141732 w 676275"/>
                <a:gd name="connsiteY278" fmla="*/ 32957 h 228600"/>
                <a:gd name="connsiteX279" fmla="*/ 138493 w 676275"/>
                <a:gd name="connsiteY279" fmla="*/ 35719 h 228600"/>
                <a:gd name="connsiteX280" fmla="*/ 137541 w 676275"/>
                <a:gd name="connsiteY280" fmla="*/ 37052 h 228600"/>
                <a:gd name="connsiteX281" fmla="*/ 138017 w 676275"/>
                <a:gd name="connsiteY281" fmla="*/ 38862 h 228600"/>
                <a:gd name="connsiteX282" fmla="*/ 138970 w 676275"/>
                <a:gd name="connsiteY282" fmla="*/ 38862 h 228600"/>
                <a:gd name="connsiteX283" fmla="*/ 142208 w 676275"/>
                <a:gd name="connsiteY283" fmla="*/ 36576 h 228600"/>
                <a:gd name="connsiteX284" fmla="*/ 148114 w 676275"/>
                <a:gd name="connsiteY284" fmla="*/ 33814 h 228600"/>
                <a:gd name="connsiteX285" fmla="*/ 149447 w 676275"/>
                <a:gd name="connsiteY285" fmla="*/ 32861 h 228600"/>
                <a:gd name="connsiteX286" fmla="*/ 155829 w 676275"/>
                <a:gd name="connsiteY286" fmla="*/ 29623 h 228600"/>
                <a:gd name="connsiteX287" fmla="*/ 159448 w 676275"/>
                <a:gd name="connsiteY287" fmla="*/ 28289 h 228600"/>
                <a:gd name="connsiteX288" fmla="*/ 161258 w 676275"/>
                <a:gd name="connsiteY288" fmla="*/ 24194 h 228600"/>
                <a:gd name="connsiteX289" fmla="*/ 161258 w 676275"/>
                <a:gd name="connsiteY289" fmla="*/ 23717 h 228600"/>
                <a:gd name="connsiteX290" fmla="*/ 160782 w 676275"/>
                <a:gd name="connsiteY290" fmla="*/ 23241 h 228600"/>
                <a:gd name="connsiteX291" fmla="*/ 157163 w 676275"/>
                <a:gd name="connsiteY291" fmla="*/ 22289 h 228600"/>
                <a:gd name="connsiteX292" fmla="*/ 156686 w 676275"/>
                <a:gd name="connsiteY292" fmla="*/ 21812 h 228600"/>
                <a:gd name="connsiteX293" fmla="*/ 157163 w 676275"/>
                <a:gd name="connsiteY293" fmla="*/ 21336 h 228600"/>
                <a:gd name="connsiteX294" fmla="*/ 164973 w 676275"/>
                <a:gd name="connsiteY294" fmla="*/ 19050 h 228600"/>
                <a:gd name="connsiteX295" fmla="*/ 167259 w 676275"/>
                <a:gd name="connsiteY295" fmla="*/ 18574 h 228600"/>
                <a:gd name="connsiteX296" fmla="*/ 168592 w 676275"/>
                <a:gd name="connsiteY296" fmla="*/ 19050 h 228600"/>
                <a:gd name="connsiteX297" fmla="*/ 170402 w 676275"/>
                <a:gd name="connsiteY297" fmla="*/ 19526 h 228600"/>
                <a:gd name="connsiteX298" fmla="*/ 173164 w 676275"/>
                <a:gd name="connsiteY298" fmla="*/ 18574 h 228600"/>
                <a:gd name="connsiteX299" fmla="*/ 174117 w 676275"/>
                <a:gd name="connsiteY299" fmla="*/ 18098 h 228600"/>
                <a:gd name="connsiteX300" fmla="*/ 175069 w 676275"/>
                <a:gd name="connsiteY300" fmla="*/ 18574 h 228600"/>
                <a:gd name="connsiteX301" fmla="*/ 180975 w 676275"/>
                <a:gd name="connsiteY301" fmla="*/ 19526 h 228600"/>
                <a:gd name="connsiteX302" fmla="*/ 185547 w 676275"/>
                <a:gd name="connsiteY302" fmla="*/ 23146 h 228600"/>
                <a:gd name="connsiteX303" fmla="*/ 188309 w 676275"/>
                <a:gd name="connsiteY303" fmla="*/ 24956 h 228600"/>
                <a:gd name="connsiteX304" fmla="*/ 190595 w 676275"/>
                <a:gd name="connsiteY304" fmla="*/ 29528 h 228600"/>
                <a:gd name="connsiteX305" fmla="*/ 190595 w 676275"/>
                <a:gd name="connsiteY305" fmla="*/ 30480 h 228600"/>
                <a:gd name="connsiteX306" fmla="*/ 190119 w 676275"/>
                <a:gd name="connsiteY306" fmla="*/ 38672 h 228600"/>
                <a:gd name="connsiteX307" fmla="*/ 189643 w 676275"/>
                <a:gd name="connsiteY307" fmla="*/ 46006 h 228600"/>
                <a:gd name="connsiteX308" fmla="*/ 190119 w 676275"/>
                <a:gd name="connsiteY308" fmla="*/ 53340 h 228600"/>
                <a:gd name="connsiteX309" fmla="*/ 187833 w 676275"/>
                <a:gd name="connsiteY309" fmla="*/ 64294 h 228600"/>
                <a:gd name="connsiteX310" fmla="*/ 186499 w 676275"/>
                <a:gd name="connsiteY310" fmla="*/ 71152 h 228600"/>
                <a:gd name="connsiteX311" fmla="*/ 184690 w 676275"/>
                <a:gd name="connsiteY311" fmla="*/ 81629 h 228600"/>
                <a:gd name="connsiteX312" fmla="*/ 181927 w 676275"/>
                <a:gd name="connsiteY312" fmla="*/ 95822 h 228600"/>
                <a:gd name="connsiteX313" fmla="*/ 180975 w 676275"/>
                <a:gd name="connsiteY313" fmla="*/ 99441 h 228600"/>
                <a:gd name="connsiteX314" fmla="*/ 180499 w 676275"/>
                <a:gd name="connsiteY314" fmla="*/ 101251 h 228600"/>
                <a:gd name="connsiteX315" fmla="*/ 179546 w 676275"/>
                <a:gd name="connsiteY315" fmla="*/ 107156 h 228600"/>
                <a:gd name="connsiteX316" fmla="*/ 178594 w 676275"/>
                <a:gd name="connsiteY316" fmla="*/ 116300 h 228600"/>
                <a:gd name="connsiteX317" fmla="*/ 176784 w 676275"/>
                <a:gd name="connsiteY317" fmla="*/ 129540 h 228600"/>
                <a:gd name="connsiteX318" fmla="*/ 176784 w 676275"/>
                <a:gd name="connsiteY318" fmla="*/ 131826 h 228600"/>
                <a:gd name="connsiteX319" fmla="*/ 174974 w 676275"/>
                <a:gd name="connsiteY319" fmla="*/ 147352 h 228600"/>
                <a:gd name="connsiteX320" fmla="*/ 174974 w 676275"/>
                <a:gd name="connsiteY320" fmla="*/ 154210 h 228600"/>
                <a:gd name="connsiteX321" fmla="*/ 174688 w 676275"/>
                <a:gd name="connsiteY321" fmla="*/ 160020 h 228600"/>
                <a:gd name="connsiteX322" fmla="*/ 175165 w 676275"/>
                <a:gd name="connsiteY322" fmla="*/ 162306 h 228600"/>
                <a:gd name="connsiteX323" fmla="*/ 180213 w 676275"/>
                <a:gd name="connsiteY323" fmla="*/ 157258 h 228600"/>
                <a:gd name="connsiteX324" fmla="*/ 187547 w 676275"/>
                <a:gd name="connsiteY324" fmla="*/ 147638 h 228600"/>
                <a:gd name="connsiteX325" fmla="*/ 193929 w 676275"/>
                <a:gd name="connsiteY325" fmla="*/ 136684 h 228600"/>
                <a:gd name="connsiteX326" fmla="*/ 198025 w 676275"/>
                <a:gd name="connsiteY326" fmla="*/ 131159 h 228600"/>
                <a:gd name="connsiteX327" fmla="*/ 200787 w 676275"/>
                <a:gd name="connsiteY327" fmla="*/ 127540 h 228600"/>
                <a:gd name="connsiteX328" fmla="*/ 202120 w 676275"/>
                <a:gd name="connsiteY328" fmla="*/ 126587 h 228600"/>
                <a:gd name="connsiteX329" fmla="*/ 212598 w 676275"/>
                <a:gd name="connsiteY329" fmla="*/ 111062 h 228600"/>
                <a:gd name="connsiteX330" fmla="*/ 217170 w 676275"/>
                <a:gd name="connsiteY330" fmla="*/ 104204 h 228600"/>
                <a:gd name="connsiteX331" fmla="*/ 222218 w 676275"/>
                <a:gd name="connsiteY331" fmla="*/ 99631 h 228600"/>
                <a:gd name="connsiteX332" fmla="*/ 223171 w 676275"/>
                <a:gd name="connsiteY332" fmla="*/ 99155 h 228600"/>
                <a:gd name="connsiteX333" fmla="*/ 224980 w 676275"/>
                <a:gd name="connsiteY333" fmla="*/ 100108 h 228600"/>
                <a:gd name="connsiteX334" fmla="*/ 226314 w 676275"/>
                <a:gd name="connsiteY334" fmla="*/ 99631 h 228600"/>
                <a:gd name="connsiteX335" fmla="*/ 225361 w 676275"/>
                <a:gd name="connsiteY335" fmla="*/ 98679 h 228600"/>
                <a:gd name="connsiteX336" fmla="*/ 224885 w 676275"/>
                <a:gd name="connsiteY336" fmla="*/ 97346 h 228600"/>
                <a:gd name="connsiteX337" fmla="*/ 225361 w 676275"/>
                <a:gd name="connsiteY337" fmla="*/ 96012 h 228600"/>
                <a:gd name="connsiteX338" fmla="*/ 227647 w 676275"/>
                <a:gd name="connsiteY338" fmla="*/ 92393 h 228600"/>
                <a:gd name="connsiteX339" fmla="*/ 233172 w 676275"/>
                <a:gd name="connsiteY339" fmla="*/ 83249 h 228600"/>
                <a:gd name="connsiteX340" fmla="*/ 238220 w 676275"/>
                <a:gd name="connsiteY340" fmla="*/ 76391 h 228600"/>
                <a:gd name="connsiteX341" fmla="*/ 258318 w 676275"/>
                <a:gd name="connsiteY341" fmla="*/ 58103 h 228600"/>
                <a:gd name="connsiteX342" fmla="*/ 270700 w 676275"/>
                <a:gd name="connsiteY342" fmla="*/ 49911 h 228600"/>
                <a:gd name="connsiteX343" fmla="*/ 285369 w 676275"/>
                <a:gd name="connsiteY343" fmla="*/ 46673 h 228600"/>
                <a:gd name="connsiteX344" fmla="*/ 288988 w 676275"/>
                <a:gd name="connsiteY344" fmla="*/ 46196 h 228600"/>
                <a:gd name="connsiteX345" fmla="*/ 290798 w 676275"/>
                <a:gd name="connsiteY345" fmla="*/ 46196 h 228600"/>
                <a:gd name="connsiteX346" fmla="*/ 297180 w 676275"/>
                <a:gd name="connsiteY346" fmla="*/ 49435 h 228600"/>
                <a:gd name="connsiteX347" fmla="*/ 302228 w 676275"/>
                <a:gd name="connsiteY347" fmla="*/ 51721 h 228600"/>
                <a:gd name="connsiteX348" fmla="*/ 305848 w 676275"/>
                <a:gd name="connsiteY348" fmla="*/ 58103 h 228600"/>
                <a:gd name="connsiteX349" fmla="*/ 306800 w 676275"/>
                <a:gd name="connsiteY349" fmla="*/ 60389 h 228600"/>
                <a:gd name="connsiteX350" fmla="*/ 307276 w 676275"/>
                <a:gd name="connsiteY350" fmla="*/ 70009 h 228600"/>
                <a:gd name="connsiteX351" fmla="*/ 306800 w 676275"/>
                <a:gd name="connsiteY351" fmla="*/ 79153 h 228600"/>
                <a:gd name="connsiteX352" fmla="*/ 305848 w 676275"/>
                <a:gd name="connsiteY352" fmla="*/ 88773 h 228600"/>
                <a:gd name="connsiteX353" fmla="*/ 304514 w 676275"/>
                <a:gd name="connsiteY353" fmla="*/ 100679 h 228600"/>
                <a:gd name="connsiteX354" fmla="*/ 304514 w 676275"/>
                <a:gd name="connsiteY354" fmla="*/ 105728 h 228600"/>
                <a:gd name="connsiteX355" fmla="*/ 304038 w 676275"/>
                <a:gd name="connsiteY355" fmla="*/ 121253 h 228600"/>
                <a:gd name="connsiteX356" fmla="*/ 310420 w 676275"/>
                <a:gd name="connsiteY356" fmla="*/ 143161 h 228600"/>
                <a:gd name="connsiteX357" fmla="*/ 313658 w 676275"/>
                <a:gd name="connsiteY357" fmla="*/ 147256 h 228600"/>
                <a:gd name="connsiteX358" fmla="*/ 317754 w 676275"/>
                <a:gd name="connsiteY358" fmla="*/ 149066 h 228600"/>
                <a:gd name="connsiteX359" fmla="*/ 319088 w 676275"/>
                <a:gd name="connsiteY359" fmla="*/ 149066 h 228600"/>
                <a:gd name="connsiteX360" fmla="*/ 321373 w 676275"/>
                <a:gd name="connsiteY360" fmla="*/ 148590 h 228600"/>
                <a:gd name="connsiteX361" fmla="*/ 332327 w 676275"/>
                <a:gd name="connsiteY361" fmla="*/ 142685 h 228600"/>
                <a:gd name="connsiteX362" fmla="*/ 335566 w 676275"/>
                <a:gd name="connsiteY362" fmla="*/ 142208 h 228600"/>
                <a:gd name="connsiteX363" fmla="*/ 338328 w 676275"/>
                <a:gd name="connsiteY363" fmla="*/ 142685 h 228600"/>
                <a:gd name="connsiteX364" fmla="*/ 341090 w 676275"/>
                <a:gd name="connsiteY364" fmla="*/ 144971 h 228600"/>
                <a:gd name="connsiteX365" fmla="*/ 342900 w 676275"/>
                <a:gd name="connsiteY365" fmla="*/ 148209 h 228600"/>
                <a:gd name="connsiteX366" fmla="*/ 342900 w 676275"/>
                <a:gd name="connsiteY366" fmla="*/ 149447 h 228600"/>
                <a:gd name="connsiteX367" fmla="*/ 56293 w 676275"/>
                <a:gd name="connsiteY367" fmla="*/ 143542 h 228600"/>
                <a:gd name="connsiteX368" fmla="*/ 56293 w 676275"/>
                <a:gd name="connsiteY368" fmla="*/ 142208 h 228600"/>
                <a:gd name="connsiteX369" fmla="*/ 55816 w 676275"/>
                <a:gd name="connsiteY369" fmla="*/ 142208 h 228600"/>
                <a:gd name="connsiteX370" fmla="*/ 54007 w 676275"/>
                <a:gd name="connsiteY370" fmla="*/ 144494 h 228600"/>
                <a:gd name="connsiteX371" fmla="*/ 55816 w 676275"/>
                <a:gd name="connsiteY371" fmla="*/ 144971 h 228600"/>
                <a:gd name="connsiteX372" fmla="*/ 56293 w 676275"/>
                <a:gd name="connsiteY372" fmla="*/ 143542 h 228600"/>
                <a:gd name="connsiteX373" fmla="*/ 63151 w 676275"/>
                <a:gd name="connsiteY373" fmla="*/ 130302 h 228600"/>
                <a:gd name="connsiteX374" fmla="*/ 59055 w 676275"/>
                <a:gd name="connsiteY374" fmla="*/ 135350 h 228600"/>
                <a:gd name="connsiteX375" fmla="*/ 58579 w 676275"/>
                <a:gd name="connsiteY375" fmla="*/ 137636 h 228600"/>
                <a:gd name="connsiteX376" fmla="*/ 59055 w 676275"/>
                <a:gd name="connsiteY376" fmla="*/ 138113 h 228600"/>
                <a:gd name="connsiteX377" fmla="*/ 60388 w 676275"/>
                <a:gd name="connsiteY377" fmla="*/ 135827 h 228600"/>
                <a:gd name="connsiteX378" fmla="*/ 62674 w 676275"/>
                <a:gd name="connsiteY378" fmla="*/ 132588 h 228600"/>
                <a:gd name="connsiteX379" fmla="*/ 63627 w 676275"/>
                <a:gd name="connsiteY379" fmla="*/ 131255 h 228600"/>
                <a:gd name="connsiteX380" fmla="*/ 63151 w 676275"/>
                <a:gd name="connsiteY380" fmla="*/ 130302 h 228600"/>
                <a:gd name="connsiteX381" fmla="*/ 59912 w 676275"/>
                <a:gd name="connsiteY381" fmla="*/ 182404 h 228600"/>
                <a:gd name="connsiteX382" fmla="*/ 61246 w 676275"/>
                <a:gd name="connsiteY382" fmla="*/ 181070 h 228600"/>
                <a:gd name="connsiteX383" fmla="*/ 60769 w 676275"/>
                <a:gd name="connsiteY383" fmla="*/ 183356 h 228600"/>
                <a:gd name="connsiteX384" fmla="*/ 60293 w 676275"/>
                <a:gd name="connsiteY384" fmla="*/ 182880 h 228600"/>
                <a:gd name="connsiteX385" fmla="*/ 59912 w 676275"/>
                <a:gd name="connsiteY385" fmla="*/ 182404 h 228600"/>
                <a:gd name="connsiteX386" fmla="*/ 63532 w 676275"/>
                <a:gd name="connsiteY386" fmla="*/ 172307 h 228600"/>
                <a:gd name="connsiteX387" fmla="*/ 64484 w 676275"/>
                <a:gd name="connsiteY387" fmla="*/ 172784 h 228600"/>
                <a:gd name="connsiteX388" fmla="*/ 63532 w 676275"/>
                <a:gd name="connsiteY388" fmla="*/ 174117 h 228600"/>
                <a:gd name="connsiteX389" fmla="*/ 63532 w 676275"/>
                <a:gd name="connsiteY389" fmla="*/ 172307 h 228600"/>
                <a:gd name="connsiteX390" fmla="*/ 74104 w 676275"/>
                <a:gd name="connsiteY390" fmla="*/ 108776 h 228600"/>
                <a:gd name="connsiteX391" fmla="*/ 72771 w 676275"/>
                <a:gd name="connsiteY391" fmla="*/ 109728 h 228600"/>
                <a:gd name="connsiteX392" fmla="*/ 74104 w 676275"/>
                <a:gd name="connsiteY392" fmla="*/ 108776 h 228600"/>
                <a:gd name="connsiteX393" fmla="*/ 76390 w 676275"/>
                <a:gd name="connsiteY393" fmla="*/ 106966 h 228600"/>
                <a:gd name="connsiteX394" fmla="*/ 74581 w 676275"/>
                <a:gd name="connsiteY394" fmla="*/ 108776 h 228600"/>
                <a:gd name="connsiteX395" fmla="*/ 74581 w 676275"/>
                <a:gd name="connsiteY395" fmla="*/ 106490 h 228600"/>
                <a:gd name="connsiteX396" fmla="*/ 75914 w 676275"/>
                <a:gd name="connsiteY396" fmla="*/ 106490 h 228600"/>
                <a:gd name="connsiteX397" fmla="*/ 76390 w 676275"/>
                <a:gd name="connsiteY397" fmla="*/ 106966 h 228600"/>
                <a:gd name="connsiteX398" fmla="*/ 78200 w 676275"/>
                <a:gd name="connsiteY398" fmla="*/ 149447 h 228600"/>
                <a:gd name="connsiteX399" fmla="*/ 77724 w 676275"/>
                <a:gd name="connsiteY399" fmla="*/ 148495 h 228600"/>
                <a:gd name="connsiteX400" fmla="*/ 76771 w 676275"/>
                <a:gd name="connsiteY400" fmla="*/ 148971 h 228600"/>
                <a:gd name="connsiteX401" fmla="*/ 77724 w 676275"/>
                <a:gd name="connsiteY401" fmla="*/ 149447 h 228600"/>
                <a:gd name="connsiteX402" fmla="*/ 78200 w 676275"/>
                <a:gd name="connsiteY402" fmla="*/ 149447 h 228600"/>
                <a:gd name="connsiteX403" fmla="*/ 127159 w 676275"/>
                <a:gd name="connsiteY403" fmla="*/ 43815 h 228600"/>
                <a:gd name="connsiteX404" fmla="*/ 128111 w 676275"/>
                <a:gd name="connsiteY404" fmla="*/ 43815 h 228600"/>
                <a:gd name="connsiteX405" fmla="*/ 129064 w 676275"/>
                <a:gd name="connsiteY405" fmla="*/ 43339 h 228600"/>
                <a:gd name="connsiteX406" fmla="*/ 128588 w 676275"/>
                <a:gd name="connsiteY406" fmla="*/ 44672 h 228600"/>
                <a:gd name="connsiteX407" fmla="*/ 126301 w 676275"/>
                <a:gd name="connsiteY407" fmla="*/ 47911 h 228600"/>
                <a:gd name="connsiteX408" fmla="*/ 123539 w 676275"/>
                <a:gd name="connsiteY408" fmla="*/ 48863 h 228600"/>
                <a:gd name="connsiteX409" fmla="*/ 127159 w 676275"/>
                <a:gd name="connsiteY409" fmla="*/ 43815 h 228600"/>
                <a:gd name="connsiteX410" fmla="*/ 144494 w 676275"/>
                <a:gd name="connsiteY410" fmla="*/ 29623 h 228600"/>
                <a:gd name="connsiteX411" fmla="*/ 150019 w 676275"/>
                <a:gd name="connsiteY411" fmla="*/ 25527 h 228600"/>
                <a:gd name="connsiteX412" fmla="*/ 150495 w 676275"/>
                <a:gd name="connsiteY412" fmla="*/ 25051 h 228600"/>
                <a:gd name="connsiteX413" fmla="*/ 152305 w 676275"/>
                <a:gd name="connsiteY413" fmla="*/ 25527 h 228600"/>
                <a:gd name="connsiteX414" fmla="*/ 152305 w 676275"/>
                <a:gd name="connsiteY414" fmla="*/ 26003 h 228600"/>
                <a:gd name="connsiteX415" fmla="*/ 151352 w 676275"/>
                <a:gd name="connsiteY415" fmla="*/ 26956 h 228600"/>
                <a:gd name="connsiteX416" fmla="*/ 145828 w 676275"/>
                <a:gd name="connsiteY416" fmla="*/ 29718 h 228600"/>
                <a:gd name="connsiteX417" fmla="*/ 144494 w 676275"/>
                <a:gd name="connsiteY417" fmla="*/ 29718 h 228600"/>
                <a:gd name="connsiteX418" fmla="*/ 153638 w 676275"/>
                <a:gd name="connsiteY418" fmla="*/ 24670 h 228600"/>
                <a:gd name="connsiteX419" fmla="*/ 152686 w 676275"/>
                <a:gd name="connsiteY419" fmla="*/ 25622 h 228600"/>
                <a:gd name="connsiteX420" fmla="*/ 152209 w 676275"/>
                <a:gd name="connsiteY420" fmla="*/ 25622 h 228600"/>
                <a:gd name="connsiteX421" fmla="*/ 153638 w 676275"/>
                <a:gd name="connsiteY421" fmla="*/ 24670 h 228600"/>
                <a:gd name="connsiteX422" fmla="*/ 153638 w 676275"/>
                <a:gd name="connsiteY422" fmla="*/ 24670 h 228600"/>
                <a:gd name="connsiteX423" fmla="*/ 154591 w 676275"/>
                <a:gd name="connsiteY423" fmla="*/ 24194 h 228600"/>
                <a:gd name="connsiteX424" fmla="*/ 154591 w 676275"/>
                <a:gd name="connsiteY424" fmla="*/ 24670 h 228600"/>
                <a:gd name="connsiteX425" fmla="*/ 153638 w 676275"/>
                <a:gd name="connsiteY425" fmla="*/ 24670 h 228600"/>
                <a:gd name="connsiteX426" fmla="*/ 227743 w 676275"/>
                <a:gd name="connsiteY426" fmla="*/ 133922 h 228600"/>
                <a:gd name="connsiteX427" fmla="*/ 228219 w 676275"/>
                <a:gd name="connsiteY427" fmla="*/ 134398 h 228600"/>
                <a:gd name="connsiteX428" fmla="*/ 227743 w 676275"/>
                <a:gd name="connsiteY428" fmla="*/ 134874 h 228600"/>
                <a:gd name="connsiteX429" fmla="*/ 227743 w 676275"/>
                <a:gd name="connsiteY429" fmla="*/ 133922 h 228600"/>
                <a:gd name="connsiteX430" fmla="*/ 673037 w 676275"/>
                <a:gd name="connsiteY430" fmla="*/ 141637 h 228600"/>
                <a:gd name="connsiteX431" fmla="*/ 673037 w 676275"/>
                <a:gd name="connsiteY431" fmla="*/ 142113 h 228600"/>
                <a:gd name="connsiteX432" fmla="*/ 672560 w 676275"/>
                <a:gd name="connsiteY432" fmla="*/ 141637 h 228600"/>
                <a:gd name="connsiteX433" fmla="*/ 668941 w 676275"/>
                <a:gd name="connsiteY433" fmla="*/ 142970 h 228600"/>
                <a:gd name="connsiteX434" fmla="*/ 667131 w 676275"/>
                <a:gd name="connsiteY434" fmla="*/ 144780 h 228600"/>
                <a:gd name="connsiteX435" fmla="*/ 663512 w 676275"/>
                <a:gd name="connsiteY435" fmla="*/ 148019 h 228600"/>
                <a:gd name="connsiteX436" fmla="*/ 661226 w 676275"/>
                <a:gd name="connsiteY436" fmla="*/ 149828 h 228600"/>
                <a:gd name="connsiteX437" fmla="*/ 660749 w 676275"/>
                <a:gd name="connsiteY437" fmla="*/ 150781 h 228600"/>
                <a:gd name="connsiteX438" fmla="*/ 661226 w 676275"/>
                <a:gd name="connsiteY438" fmla="*/ 151257 h 228600"/>
                <a:gd name="connsiteX439" fmla="*/ 663988 w 676275"/>
                <a:gd name="connsiteY439" fmla="*/ 149924 h 228600"/>
                <a:gd name="connsiteX440" fmla="*/ 666750 w 676275"/>
                <a:gd name="connsiteY440" fmla="*/ 150400 h 228600"/>
                <a:gd name="connsiteX441" fmla="*/ 668084 w 676275"/>
                <a:gd name="connsiteY441" fmla="*/ 151733 h 228600"/>
                <a:gd name="connsiteX442" fmla="*/ 669417 w 676275"/>
                <a:gd name="connsiteY442" fmla="*/ 151733 h 228600"/>
                <a:gd name="connsiteX443" fmla="*/ 673037 w 676275"/>
                <a:gd name="connsiteY443" fmla="*/ 150781 h 228600"/>
                <a:gd name="connsiteX444" fmla="*/ 673989 w 676275"/>
                <a:gd name="connsiteY444" fmla="*/ 151257 h 228600"/>
                <a:gd name="connsiteX445" fmla="*/ 673513 w 676275"/>
                <a:gd name="connsiteY445" fmla="*/ 151733 h 228600"/>
                <a:gd name="connsiteX446" fmla="*/ 672179 w 676275"/>
                <a:gd name="connsiteY446" fmla="*/ 153067 h 228600"/>
                <a:gd name="connsiteX447" fmla="*/ 668084 w 676275"/>
                <a:gd name="connsiteY447" fmla="*/ 155829 h 228600"/>
                <a:gd name="connsiteX448" fmla="*/ 672179 w 676275"/>
                <a:gd name="connsiteY448" fmla="*/ 154496 h 228600"/>
                <a:gd name="connsiteX449" fmla="*/ 672655 w 676275"/>
                <a:gd name="connsiteY449" fmla="*/ 154972 h 228600"/>
                <a:gd name="connsiteX450" fmla="*/ 672655 w 676275"/>
                <a:gd name="connsiteY450" fmla="*/ 155448 h 228600"/>
                <a:gd name="connsiteX451" fmla="*/ 670369 w 676275"/>
                <a:gd name="connsiteY451" fmla="*/ 157734 h 228600"/>
                <a:gd name="connsiteX452" fmla="*/ 670369 w 676275"/>
                <a:gd name="connsiteY452" fmla="*/ 158687 h 228600"/>
                <a:gd name="connsiteX453" fmla="*/ 669417 w 676275"/>
                <a:gd name="connsiteY453" fmla="*/ 160020 h 228600"/>
                <a:gd name="connsiteX454" fmla="*/ 668941 w 676275"/>
                <a:gd name="connsiteY454" fmla="*/ 160973 h 228600"/>
                <a:gd name="connsiteX455" fmla="*/ 669417 w 676275"/>
                <a:gd name="connsiteY455" fmla="*/ 161449 h 228600"/>
                <a:gd name="connsiteX456" fmla="*/ 669417 w 676275"/>
                <a:gd name="connsiteY456" fmla="*/ 162401 h 228600"/>
                <a:gd name="connsiteX457" fmla="*/ 666655 w 676275"/>
                <a:gd name="connsiteY457" fmla="*/ 163354 h 228600"/>
                <a:gd name="connsiteX458" fmla="*/ 663416 w 676275"/>
                <a:gd name="connsiteY458" fmla="*/ 163830 h 228600"/>
                <a:gd name="connsiteX459" fmla="*/ 662083 w 676275"/>
                <a:gd name="connsiteY459" fmla="*/ 166116 h 228600"/>
                <a:gd name="connsiteX460" fmla="*/ 662083 w 676275"/>
                <a:gd name="connsiteY460" fmla="*/ 166592 h 228600"/>
                <a:gd name="connsiteX461" fmla="*/ 660749 w 676275"/>
                <a:gd name="connsiteY461" fmla="*/ 167545 h 228600"/>
                <a:gd name="connsiteX462" fmla="*/ 659416 w 676275"/>
                <a:gd name="connsiteY462" fmla="*/ 166592 h 228600"/>
                <a:gd name="connsiteX463" fmla="*/ 658463 w 676275"/>
                <a:gd name="connsiteY463" fmla="*/ 166116 h 228600"/>
                <a:gd name="connsiteX464" fmla="*/ 657130 w 676275"/>
                <a:gd name="connsiteY464" fmla="*/ 166116 h 228600"/>
                <a:gd name="connsiteX465" fmla="*/ 657130 w 676275"/>
                <a:gd name="connsiteY465" fmla="*/ 167926 h 228600"/>
                <a:gd name="connsiteX466" fmla="*/ 656654 w 676275"/>
                <a:gd name="connsiteY466" fmla="*/ 168878 h 228600"/>
                <a:gd name="connsiteX467" fmla="*/ 655701 w 676275"/>
                <a:gd name="connsiteY467" fmla="*/ 169355 h 228600"/>
                <a:gd name="connsiteX468" fmla="*/ 654748 w 676275"/>
                <a:gd name="connsiteY468" fmla="*/ 169355 h 228600"/>
                <a:gd name="connsiteX469" fmla="*/ 653415 w 676275"/>
                <a:gd name="connsiteY469" fmla="*/ 168878 h 228600"/>
                <a:gd name="connsiteX470" fmla="*/ 650176 w 676275"/>
                <a:gd name="connsiteY470" fmla="*/ 169355 h 228600"/>
                <a:gd name="connsiteX471" fmla="*/ 648843 w 676275"/>
                <a:gd name="connsiteY471" fmla="*/ 170688 h 228600"/>
                <a:gd name="connsiteX472" fmla="*/ 646557 w 676275"/>
                <a:gd name="connsiteY472" fmla="*/ 171641 h 228600"/>
                <a:gd name="connsiteX473" fmla="*/ 646081 w 676275"/>
                <a:gd name="connsiteY473" fmla="*/ 172117 h 228600"/>
                <a:gd name="connsiteX474" fmla="*/ 646557 w 676275"/>
                <a:gd name="connsiteY474" fmla="*/ 173450 h 228600"/>
                <a:gd name="connsiteX475" fmla="*/ 648367 w 676275"/>
                <a:gd name="connsiteY475" fmla="*/ 173927 h 228600"/>
                <a:gd name="connsiteX476" fmla="*/ 648843 w 676275"/>
                <a:gd name="connsiteY476" fmla="*/ 174403 h 228600"/>
                <a:gd name="connsiteX477" fmla="*/ 647890 w 676275"/>
                <a:gd name="connsiteY477" fmla="*/ 175355 h 228600"/>
                <a:gd name="connsiteX478" fmla="*/ 646557 w 676275"/>
                <a:gd name="connsiteY478" fmla="*/ 175831 h 228600"/>
                <a:gd name="connsiteX479" fmla="*/ 646081 w 676275"/>
                <a:gd name="connsiteY479" fmla="*/ 176308 h 228600"/>
                <a:gd name="connsiteX480" fmla="*/ 646557 w 676275"/>
                <a:gd name="connsiteY480" fmla="*/ 177641 h 228600"/>
                <a:gd name="connsiteX481" fmla="*/ 646557 w 676275"/>
                <a:gd name="connsiteY481" fmla="*/ 178118 h 228600"/>
                <a:gd name="connsiteX482" fmla="*/ 644747 w 676275"/>
                <a:gd name="connsiteY482" fmla="*/ 179070 h 228600"/>
                <a:gd name="connsiteX483" fmla="*/ 643795 w 676275"/>
                <a:gd name="connsiteY483" fmla="*/ 179070 h 228600"/>
                <a:gd name="connsiteX484" fmla="*/ 641033 w 676275"/>
                <a:gd name="connsiteY484" fmla="*/ 178118 h 228600"/>
                <a:gd name="connsiteX485" fmla="*/ 639699 w 676275"/>
                <a:gd name="connsiteY485" fmla="*/ 176308 h 228600"/>
                <a:gd name="connsiteX486" fmla="*/ 638365 w 676275"/>
                <a:gd name="connsiteY486" fmla="*/ 178118 h 228600"/>
                <a:gd name="connsiteX487" fmla="*/ 637413 w 676275"/>
                <a:gd name="connsiteY487" fmla="*/ 179451 h 228600"/>
                <a:gd name="connsiteX488" fmla="*/ 635603 w 676275"/>
                <a:gd name="connsiteY488" fmla="*/ 179451 h 228600"/>
                <a:gd name="connsiteX489" fmla="*/ 633317 w 676275"/>
                <a:gd name="connsiteY489" fmla="*/ 178975 h 228600"/>
                <a:gd name="connsiteX490" fmla="*/ 631508 w 676275"/>
                <a:gd name="connsiteY490" fmla="*/ 178022 h 228600"/>
                <a:gd name="connsiteX491" fmla="*/ 630174 w 676275"/>
                <a:gd name="connsiteY491" fmla="*/ 176213 h 228600"/>
                <a:gd name="connsiteX492" fmla="*/ 631508 w 676275"/>
                <a:gd name="connsiteY492" fmla="*/ 175260 h 228600"/>
                <a:gd name="connsiteX493" fmla="*/ 631984 w 676275"/>
                <a:gd name="connsiteY493" fmla="*/ 174784 h 228600"/>
                <a:gd name="connsiteX494" fmla="*/ 632936 w 676275"/>
                <a:gd name="connsiteY494" fmla="*/ 175736 h 228600"/>
                <a:gd name="connsiteX495" fmla="*/ 633413 w 676275"/>
                <a:gd name="connsiteY495" fmla="*/ 176213 h 228600"/>
                <a:gd name="connsiteX496" fmla="*/ 635698 w 676275"/>
                <a:gd name="connsiteY496" fmla="*/ 175736 h 228600"/>
                <a:gd name="connsiteX497" fmla="*/ 635698 w 676275"/>
                <a:gd name="connsiteY497" fmla="*/ 175260 h 228600"/>
                <a:gd name="connsiteX498" fmla="*/ 633889 w 676275"/>
                <a:gd name="connsiteY498" fmla="*/ 173927 h 228600"/>
                <a:gd name="connsiteX499" fmla="*/ 631603 w 676275"/>
                <a:gd name="connsiteY499" fmla="*/ 173927 h 228600"/>
                <a:gd name="connsiteX500" fmla="*/ 630269 w 676275"/>
                <a:gd name="connsiteY500" fmla="*/ 174403 h 228600"/>
                <a:gd name="connsiteX501" fmla="*/ 629793 w 676275"/>
                <a:gd name="connsiteY501" fmla="*/ 175736 h 228600"/>
                <a:gd name="connsiteX502" fmla="*/ 626555 w 676275"/>
                <a:gd name="connsiteY502" fmla="*/ 173927 h 228600"/>
                <a:gd name="connsiteX503" fmla="*/ 624745 w 676275"/>
                <a:gd name="connsiteY503" fmla="*/ 172593 h 228600"/>
                <a:gd name="connsiteX504" fmla="*/ 621506 w 676275"/>
                <a:gd name="connsiteY504" fmla="*/ 172593 h 228600"/>
                <a:gd name="connsiteX505" fmla="*/ 612362 w 676275"/>
                <a:gd name="connsiteY505" fmla="*/ 166688 h 228600"/>
                <a:gd name="connsiteX506" fmla="*/ 606457 w 676275"/>
                <a:gd name="connsiteY506" fmla="*/ 162116 h 228600"/>
                <a:gd name="connsiteX507" fmla="*/ 602837 w 676275"/>
                <a:gd name="connsiteY507" fmla="*/ 155734 h 228600"/>
                <a:gd name="connsiteX508" fmla="*/ 601504 w 676275"/>
                <a:gd name="connsiteY508" fmla="*/ 154781 h 228600"/>
                <a:gd name="connsiteX509" fmla="*/ 598742 w 676275"/>
                <a:gd name="connsiteY509" fmla="*/ 152495 h 228600"/>
                <a:gd name="connsiteX510" fmla="*/ 593693 w 676275"/>
                <a:gd name="connsiteY510" fmla="*/ 143351 h 228600"/>
                <a:gd name="connsiteX511" fmla="*/ 591407 w 676275"/>
                <a:gd name="connsiteY511" fmla="*/ 140113 h 228600"/>
                <a:gd name="connsiteX512" fmla="*/ 589597 w 676275"/>
                <a:gd name="connsiteY512" fmla="*/ 135541 h 228600"/>
                <a:gd name="connsiteX513" fmla="*/ 589121 w 676275"/>
                <a:gd name="connsiteY513" fmla="*/ 133255 h 228600"/>
                <a:gd name="connsiteX514" fmla="*/ 586835 w 676275"/>
                <a:gd name="connsiteY514" fmla="*/ 130016 h 228600"/>
                <a:gd name="connsiteX515" fmla="*/ 586359 w 676275"/>
                <a:gd name="connsiteY515" fmla="*/ 127730 h 228600"/>
                <a:gd name="connsiteX516" fmla="*/ 583597 w 676275"/>
                <a:gd name="connsiteY516" fmla="*/ 123634 h 228600"/>
                <a:gd name="connsiteX517" fmla="*/ 583597 w 676275"/>
                <a:gd name="connsiteY517" fmla="*/ 123158 h 228600"/>
                <a:gd name="connsiteX518" fmla="*/ 582644 w 676275"/>
                <a:gd name="connsiteY518" fmla="*/ 118586 h 228600"/>
                <a:gd name="connsiteX519" fmla="*/ 581692 w 676275"/>
                <a:gd name="connsiteY519" fmla="*/ 116300 h 228600"/>
                <a:gd name="connsiteX520" fmla="*/ 581692 w 676275"/>
                <a:gd name="connsiteY520" fmla="*/ 115348 h 228600"/>
                <a:gd name="connsiteX521" fmla="*/ 580739 w 676275"/>
                <a:gd name="connsiteY521" fmla="*/ 111252 h 228600"/>
                <a:gd name="connsiteX522" fmla="*/ 580739 w 676275"/>
                <a:gd name="connsiteY522" fmla="*/ 109919 h 228600"/>
                <a:gd name="connsiteX523" fmla="*/ 578930 w 676275"/>
                <a:gd name="connsiteY523" fmla="*/ 103537 h 228600"/>
                <a:gd name="connsiteX524" fmla="*/ 578930 w 676275"/>
                <a:gd name="connsiteY524" fmla="*/ 101918 h 228600"/>
                <a:gd name="connsiteX525" fmla="*/ 578453 w 676275"/>
                <a:gd name="connsiteY525" fmla="*/ 100965 h 228600"/>
                <a:gd name="connsiteX526" fmla="*/ 576643 w 676275"/>
                <a:gd name="connsiteY526" fmla="*/ 92774 h 228600"/>
                <a:gd name="connsiteX527" fmla="*/ 575310 w 676275"/>
                <a:gd name="connsiteY527" fmla="*/ 90964 h 228600"/>
                <a:gd name="connsiteX528" fmla="*/ 574834 w 676275"/>
                <a:gd name="connsiteY528" fmla="*/ 89154 h 228600"/>
                <a:gd name="connsiteX529" fmla="*/ 574358 w 676275"/>
                <a:gd name="connsiteY529" fmla="*/ 88202 h 228600"/>
                <a:gd name="connsiteX530" fmla="*/ 574358 w 676275"/>
                <a:gd name="connsiteY530" fmla="*/ 87725 h 228600"/>
                <a:gd name="connsiteX531" fmla="*/ 573405 w 676275"/>
                <a:gd name="connsiteY531" fmla="*/ 88202 h 228600"/>
                <a:gd name="connsiteX532" fmla="*/ 572072 w 676275"/>
                <a:gd name="connsiteY532" fmla="*/ 89535 h 228600"/>
                <a:gd name="connsiteX533" fmla="*/ 571595 w 676275"/>
                <a:gd name="connsiteY533" fmla="*/ 89535 h 228600"/>
                <a:gd name="connsiteX534" fmla="*/ 571595 w 676275"/>
                <a:gd name="connsiteY534" fmla="*/ 89059 h 228600"/>
                <a:gd name="connsiteX535" fmla="*/ 573405 w 676275"/>
                <a:gd name="connsiteY535" fmla="*/ 86297 h 228600"/>
                <a:gd name="connsiteX536" fmla="*/ 574358 w 676275"/>
                <a:gd name="connsiteY536" fmla="*/ 84963 h 228600"/>
                <a:gd name="connsiteX537" fmla="*/ 573024 w 676275"/>
                <a:gd name="connsiteY537" fmla="*/ 84011 h 228600"/>
                <a:gd name="connsiteX538" fmla="*/ 572548 w 676275"/>
                <a:gd name="connsiteY538" fmla="*/ 84011 h 228600"/>
                <a:gd name="connsiteX539" fmla="*/ 570738 w 676275"/>
                <a:gd name="connsiteY539" fmla="*/ 85344 h 228600"/>
                <a:gd name="connsiteX540" fmla="*/ 570262 w 676275"/>
                <a:gd name="connsiteY540" fmla="*/ 84868 h 228600"/>
                <a:gd name="connsiteX541" fmla="*/ 569785 w 676275"/>
                <a:gd name="connsiteY541" fmla="*/ 83915 h 228600"/>
                <a:gd name="connsiteX542" fmla="*/ 569785 w 676275"/>
                <a:gd name="connsiteY542" fmla="*/ 83439 h 228600"/>
                <a:gd name="connsiteX543" fmla="*/ 568833 w 676275"/>
                <a:gd name="connsiteY543" fmla="*/ 83439 h 228600"/>
                <a:gd name="connsiteX544" fmla="*/ 567880 w 676275"/>
                <a:gd name="connsiteY544" fmla="*/ 82963 h 228600"/>
                <a:gd name="connsiteX545" fmla="*/ 567880 w 676275"/>
                <a:gd name="connsiteY545" fmla="*/ 82487 h 228600"/>
                <a:gd name="connsiteX546" fmla="*/ 568357 w 676275"/>
                <a:gd name="connsiteY546" fmla="*/ 82010 h 228600"/>
                <a:gd name="connsiteX547" fmla="*/ 567880 w 676275"/>
                <a:gd name="connsiteY547" fmla="*/ 81058 h 228600"/>
                <a:gd name="connsiteX548" fmla="*/ 562832 w 676275"/>
                <a:gd name="connsiteY548" fmla="*/ 84296 h 228600"/>
                <a:gd name="connsiteX549" fmla="*/ 563309 w 676275"/>
                <a:gd name="connsiteY549" fmla="*/ 84773 h 228600"/>
                <a:gd name="connsiteX550" fmla="*/ 564261 w 676275"/>
                <a:gd name="connsiteY550" fmla="*/ 84773 h 228600"/>
                <a:gd name="connsiteX551" fmla="*/ 564737 w 676275"/>
                <a:gd name="connsiteY551" fmla="*/ 83439 h 228600"/>
                <a:gd name="connsiteX552" fmla="*/ 566547 w 676275"/>
                <a:gd name="connsiteY552" fmla="*/ 82487 h 228600"/>
                <a:gd name="connsiteX553" fmla="*/ 567880 w 676275"/>
                <a:gd name="connsiteY553" fmla="*/ 82963 h 228600"/>
                <a:gd name="connsiteX554" fmla="*/ 567880 w 676275"/>
                <a:gd name="connsiteY554" fmla="*/ 84773 h 228600"/>
                <a:gd name="connsiteX555" fmla="*/ 565594 w 676275"/>
                <a:gd name="connsiteY555" fmla="*/ 86582 h 228600"/>
                <a:gd name="connsiteX556" fmla="*/ 564642 w 676275"/>
                <a:gd name="connsiteY556" fmla="*/ 88868 h 228600"/>
                <a:gd name="connsiteX557" fmla="*/ 561880 w 676275"/>
                <a:gd name="connsiteY557" fmla="*/ 91154 h 228600"/>
                <a:gd name="connsiteX558" fmla="*/ 561880 w 676275"/>
                <a:gd name="connsiteY558" fmla="*/ 93440 h 228600"/>
                <a:gd name="connsiteX559" fmla="*/ 557308 w 676275"/>
                <a:gd name="connsiteY559" fmla="*/ 98012 h 228600"/>
                <a:gd name="connsiteX560" fmla="*/ 557308 w 676275"/>
                <a:gd name="connsiteY560" fmla="*/ 98965 h 228600"/>
                <a:gd name="connsiteX561" fmla="*/ 556831 w 676275"/>
                <a:gd name="connsiteY561" fmla="*/ 102584 h 228600"/>
                <a:gd name="connsiteX562" fmla="*/ 555879 w 676275"/>
                <a:gd name="connsiteY562" fmla="*/ 103061 h 228600"/>
                <a:gd name="connsiteX563" fmla="*/ 554926 w 676275"/>
                <a:gd name="connsiteY563" fmla="*/ 102584 h 228600"/>
                <a:gd name="connsiteX564" fmla="*/ 554450 w 676275"/>
                <a:gd name="connsiteY564" fmla="*/ 101251 h 228600"/>
                <a:gd name="connsiteX565" fmla="*/ 553498 w 676275"/>
                <a:gd name="connsiteY565" fmla="*/ 100775 h 228600"/>
                <a:gd name="connsiteX566" fmla="*/ 552545 w 676275"/>
                <a:gd name="connsiteY566" fmla="*/ 101727 h 228600"/>
                <a:gd name="connsiteX567" fmla="*/ 553022 w 676275"/>
                <a:gd name="connsiteY567" fmla="*/ 99441 h 228600"/>
                <a:gd name="connsiteX568" fmla="*/ 553974 w 676275"/>
                <a:gd name="connsiteY568" fmla="*/ 98965 h 228600"/>
                <a:gd name="connsiteX569" fmla="*/ 557213 w 676275"/>
                <a:gd name="connsiteY569" fmla="*/ 95726 h 228600"/>
                <a:gd name="connsiteX570" fmla="*/ 558546 w 676275"/>
                <a:gd name="connsiteY570" fmla="*/ 92107 h 228600"/>
                <a:gd name="connsiteX571" fmla="*/ 561784 w 676275"/>
                <a:gd name="connsiteY571" fmla="*/ 88487 h 228600"/>
                <a:gd name="connsiteX572" fmla="*/ 561784 w 676275"/>
                <a:gd name="connsiteY572" fmla="*/ 87535 h 228600"/>
                <a:gd name="connsiteX573" fmla="*/ 560832 w 676275"/>
                <a:gd name="connsiteY573" fmla="*/ 85725 h 228600"/>
                <a:gd name="connsiteX574" fmla="*/ 559880 w 676275"/>
                <a:gd name="connsiteY574" fmla="*/ 85725 h 228600"/>
                <a:gd name="connsiteX575" fmla="*/ 559403 w 676275"/>
                <a:gd name="connsiteY575" fmla="*/ 85249 h 228600"/>
                <a:gd name="connsiteX576" fmla="*/ 559880 w 676275"/>
                <a:gd name="connsiteY576" fmla="*/ 84773 h 228600"/>
                <a:gd name="connsiteX577" fmla="*/ 560832 w 676275"/>
                <a:gd name="connsiteY577" fmla="*/ 82487 h 228600"/>
                <a:gd name="connsiteX578" fmla="*/ 559880 w 676275"/>
                <a:gd name="connsiteY578" fmla="*/ 82010 h 228600"/>
                <a:gd name="connsiteX579" fmla="*/ 558070 w 676275"/>
                <a:gd name="connsiteY579" fmla="*/ 82963 h 228600"/>
                <a:gd name="connsiteX580" fmla="*/ 557593 w 676275"/>
                <a:gd name="connsiteY580" fmla="*/ 83915 h 228600"/>
                <a:gd name="connsiteX581" fmla="*/ 558070 w 676275"/>
                <a:gd name="connsiteY581" fmla="*/ 85249 h 228600"/>
                <a:gd name="connsiteX582" fmla="*/ 556260 w 676275"/>
                <a:gd name="connsiteY582" fmla="*/ 87535 h 228600"/>
                <a:gd name="connsiteX583" fmla="*/ 555784 w 676275"/>
                <a:gd name="connsiteY583" fmla="*/ 89345 h 228600"/>
                <a:gd name="connsiteX584" fmla="*/ 554831 w 676275"/>
                <a:gd name="connsiteY584" fmla="*/ 90678 h 228600"/>
                <a:gd name="connsiteX585" fmla="*/ 555784 w 676275"/>
                <a:gd name="connsiteY585" fmla="*/ 91631 h 228600"/>
                <a:gd name="connsiteX586" fmla="*/ 555784 w 676275"/>
                <a:gd name="connsiteY586" fmla="*/ 93440 h 228600"/>
                <a:gd name="connsiteX587" fmla="*/ 553974 w 676275"/>
                <a:gd name="connsiteY587" fmla="*/ 94393 h 228600"/>
                <a:gd name="connsiteX588" fmla="*/ 553498 w 676275"/>
                <a:gd name="connsiteY588" fmla="*/ 94869 h 228600"/>
                <a:gd name="connsiteX589" fmla="*/ 553022 w 676275"/>
                <a:gd name="connsiteY589" fmla="*/ 94393 h 228600"/>
                <a:gd name="connsiteX590" fmla="*/ 553498 w 676275"/>
                <a:gd name="connsiteY590" fmla="*/ 93059 h 228600"/>
                <a:gd name="connsiteX591" fmla="*/ 552545 w 676275"/>
                <a:gd name="connsiteY591" fmla="*/ 92107 h 228600"/>
                <a:gd name="connsiteX592" fmla="*/ 549307 w 676275"/>
                <a:gd name="connsiteY592" fmla="*/ 93917 h 228600"/>
                <a:gd name="connsiteX593" fmla="*/ 548830 w 676275"/>
                <a:gd name="connsiteY593" fmla="*/ 94393 h 228600"/>
                <a:gd name="connsiteX594" fmla="*/ 550640 w 676275"/>
                <a:gd name="connsiteY594" fmla="*/ 96203 h 228600"/>
                <a:gd name="connsiteX595" fmla="*/ 551117 w 676275"/>
                <a:gd name="connsiteY595" fmla="*/ 98012 h 228600"/>
                <a:gd name="connsiteX596" fmla="*/ 547878 w 676275"/>
                <a:gd name="connsiteY596" fmla="*/ 101632 h 228600"/>
                <a:gd name="connsiteX597" fmla="*/ 543782 w 676275"/>
                <a:gd name="connsiteY597" fmla="*/ 106204 h 228600"/>
                <a:gd name="connsiteX598" fmla="*/ 541496 w 676275"/>
                <a:gd name="connsiteY598" fmla="*/ 109442 h 228600"/>
                <a:gd name="connsiteX599" fmla="*/ 541020 w 676275"/>
                <a:gd name="connsiteY599" fmla="*/ 110395 h 228600"/>
                <a:gd name="connsiteX600" fmla="*/ 543306 w 676275"/>
                <a:gd name="connsiteY600" fmla="*/ 111728 h 228600"/>
                <a:gd name="connsiteX601" fmla="*/ 543306 w 676275"/>
                <a:gd name="connsiteY601" fmla="*/ 112681 h 228600"/>
                <a:gd name="connsiteX602" fmla="*/ 540068 w 676275"/>
                <a:gd name="connsiteY602" fmla="*/ 115443 h 228600"/>
                <a:gd name="connsiteX603" fmla="*/ 541020 w 676275"/>
                <a:gd name="connsiteY603" fmla="*/ 118205 h 228600"/>
                <a:gd name="connsiteX604" fmla="*/ 542354 w 676275"/>
                <a:gd name="connsiteY604" fmla="*/ 119158 h 228600"/>
                <a:gd name="connsiteX605" fmla="*/ 541877 w 676275"/>
                <a:gd name="connsiteY605" fmla="*/ 120110 h 228600"/>
                <a:gd name="connsiteX606" fmla="*/ 541877 w 676275"/>
                <a:gd name="connsiteY606" fmla="*/ 120587 h 228600"/>
                <a:gd name="connsiteX607" fmla="*/ 542354 w 676275"/>
                <a:gd name="connsiteY607" fmla="*/ 121539 h 228600"/>
                <a:gd name="connsiteX608" fmla="*/ 542354 w 676275"/>
                <a:gd name="connsiteY608" fmla="*/ 122015 h 228600"/>
                <a:gd name="connsiteX609" fmla="*/ 541020 w 676275"/>
                <a:gd name="connsiteY609" fmla="*/ 123349 h 228600"/>
                <a:gd name="connsiteX610" fmla="*/ 541020 w 676275"/>
                <a:gd name="connsiteY610" fmla="*/ 122396 h 228600"/>
                <a:gd name="connsiteX611" fmla="*/ 540544 w 676275"/>
                <a:gd name="connsiteY611" fmla="*/ 121920 h 228600"/>
                <a:gd name="connsiteX612" fmla="*/ 539210 w 676275"/>
                <a:gd name="connsiteY612" fmla="*/ 123730 h 228600"/>
                <a:gd name="connsiteX613" fmla="*/ 539210 w 676275"/>
                <a:gd name="connsiteY613" fmla="*/ 124682 h 228600"/>
                <a:gd name="connsiteX614" fmla="*/ 540163 w 676275"/>
                <a:gd name="connsiteY614" fmla="*/ 124682 h 228600"/>
                <a:gd name="connsiteX615" fmla="*/ 541115 w 676275"/>
                <a:gd name="connsiteY615" fmla="*/ 124206 h 228600"/>
                <a:gd name="connsiteX616" fmla="*/ 540163 w 676275"/>
                <a:gd name="connsiteY616" fmla="*/ 127445 h 228600"/>
                <a:gd name="connsiteX617" fmla="*/ 538829 w 676275"/>
                <a:gd name="connsiteY617" fmla="*/ 129254 h 228600"/>
                <a:gd name="connsiteX618" fmla="*/ 537877 w 676275"/>
                <a:gd name="connsiteY618" fmla="*/ 128302 h 228600"/>
                <a:gd name="connsiteX619" fmla="*/ 536924 w 676275"/>
                <a:gd name="connsiteY619" fmla="*/ 127826 h 228600"/>
                <a:gd name="connsiteX620" fmla="*/ 536448 w 676275"/>
                <a:gd name="connsiteY620" fmla="*/ 127826 h 228600"/>
                <a:gd name="connsiteX621" fmla="*/ 535114 w 676275"/>
                <a:gd name="connsiteY621" fmla="*/ 127349 h 228600"/>
                <a:gd name="connsiteX622" fmla="*/ 535114 w 676275"/>
                <a:gd name="connsiteY622" fmla="*/ 126873 h 228600"/>
                <a:gd name="connsiteX623" fmla="*/ 534162 w 676275"/>
                <a:gd name="connsiteY623" fmla="*/ 127349 h 228600"/>
                <a:gd name="connsiteX624" fmla="*/ 533686 w 676275"/>
                <a:gd name="connsiteY624" fmla="*/ 127826 h 228600"/>
                <a:gd name="connsiteX625" fmla="*/ 534162 w 676275"/>
                <a:gd name="connsiteY625" fmla="*/ 128302 h 228600"/>
                <a:gd name="connsiteX626" fmla="*/ 535496 w 676275"/>
                <a:gd name="connsiteY626" fmla="*/ 129635 h 228600"/>
                <a:gd name="connsiteX627" fmla="*/ 535019 w 676275"/>
                <a:gd name="connsiteY627" fmla="*/ 130588 h 228600"/>
                <a:gd name="connsiteX628" fmla="*/ 534543 w 676275"/>
                <a:gd name="connsiteY628" fmla="*/ 131064 h 228600"/>
                <a:gd name="connsiteX629" fmla="*/ 534543 w 676275"/>
                <a:gd name="connsiteY629" fmla="*/ 131540 h 228600"/>
                <a:gd name="connsiteX630" fmla="*/ 531305 w 676275"/>
                <a:gd name="connsiteY630" fmla="*/ 134303 h 228600"/>
                <a:gd name="connsiteX631" fmla="*/ 530828 w 676275"/>
                <a:gd name="connsiteY631" fmla="*/ 133826 h 228600"/>
                <a:gd name="connsiteX632" fmla="*/ 530828 w 676275"/>
                <a:gd name="connsiteY632" fmla="*/ 133350 h 228600"/>
                <a:gd name="connsiteX633" fmla="*/ 533114 w 676275"/>
                <a:gd name="connsiteY633" fmla="*/ 132017 h 228600"/>
                <a:gd name="connsiteX634" fmla="*/ 533114 w 676275"/>
                <a:gd name="connsiteY634" fmla="*/ 131064 h 228600"/>
                <a:gd name="connsiteX635" fmla="*/ 532162 w 676275"/>
                <a:gd name="connsiteY635" fmla="*/ 130112 h 228600"/>
                <a:gd name="connsiteX636" fmla="*/ 528923 w 676275"/>
                <a:gd name="connsiteY636" fmla="*/ 128302 h 228600"/>
                <a:gd name="connsiteX637" fmla="*/ 528447 w 676275"/>
                <a:gd name="connsiteY637" fmla="*/ 128302 h 228600"/>
                <a:gd name="connsiteX638" fmla="*/ 527971 w 676275"/>
                <a:gd name="connsiteY638" fmla="*/ 128778 h 228600"/>
                <a:gd name="connsiteX639" fmla="*/ 524351 w 676275"/>
                <a:gd name="connsiteY639" fmla="*/ 133350 h 228600"/>
                <a:gd name="connsiteX640" fmla="*/ 523018 w 676275"/>
                <a:gd name="connsiteY640" fmla="*/ 134684 h 228600"/>
                <a:gd name="connsiteX641" fmla="*/ 522065 w 676275"/>
                <a:gd name="connsiteY641" fmla="*/ 132874 h 228600"/>
                <a:gd name="connsiteX642" fmla="*/ 523399 w 676275"/>
                <a:gd name="connsiteY642" fmla="*/ 130112 h 228600"/>
                <a:gd name="connsiteX643" fmla="*/ 523399 w 676275"/>
                <a:gd name="connsiteY643" fmla="*/ 129635 h 228600"/>
                <a:gd name="connsiteX644" fmla="*/ 522065 w 676275"/>
                <a:gd name="connsiteY644" fmla="*/ 128302 h 228600"/>
                <a:gd name="connsiteX645" fmla="*/ 521589 w 676275"/>
                <a:gd name="connsiteY645" fmla="*/ 125540 h 228600"/>
                <a:gd name="connsiteX646" fmla="*/ 520255 w 676275"/>
                <a:gd name="connsiteY646" fmla="*/ 125540 h 228600"/>
                <a:gd name="connsiteX647" fmla="*/ 519303 w 676275"/>
                <a:gd name="connsiteY647" fmla="*/ 128302 h 228600"/>
                <a:gd name="connsiteX648" fmla="*/ 519779 w 676275"/>
                <a:gd name="connsiteY648" fmla="*/ 129635 h 228600"/>
                <a:gd name="connsiteX649" fmla="*/ 519303 w 676275"/>
                <a:gd name="connsiteY649" fmla="*/ 133255 h 228600"/>
                <a:gd name="connsiteX650" fmla="*/ 518350 w 676275"/>
                <a:gd name="connsiteY650" fmla="*/ 134588 h 228600"/>
                <a:gd name="connsiteX651" fmla="*/ 518350 w 676275"/>
                <a:gd name="connsiteY651" fmla="*/ 135255 h 228600"/>
                <a:gd name="connsiteX652" fmla="*/ 519303 w 676275"/>
                <a:gd name="connsiteY652" fmla="*/ 136208 h 228600"/>
                <a:gd name="connsiteX653" fmla="*/ 519779 w 676275"/>
                <a:gd name="connsiteY653" fmla="*/ 137541 h 228600"/>
                <a:gd name="connsiteX654" fmla="*/ 519779 w 676275"/>
                <a:gd name="connsiteY654" fmla="*/ 139827 h 228600"/>
                <a:gd name="connsiteX655" fmla="*/ 519303 w 676275"/>
                <a:gd name="connsiteY655" fmla="*/ 141637 h 228600"/>
                <a:gd name="connsiteX656" fmla="*/ 517017 w 676275"/>
                <a:gd name="connsiteY656" fmla="*/ 144875 h 228600"/>
                <a:gd name="connsiteX657" fmla="*/ 516541 w 676275"/>
                <a:gd name="connsiteY657" fmla="*/ 146685 h 228600"/>
                <a:gd name="connsiteX658" fmla="*/ 515207 w 676275"/>
                <a:gd name="connsiteY658" fmla="*/ 148495 h 228600"/>
                <a:gd name="connsiteX659" fmla="*/ 517017 w 676275"/>
                <a:gd name="connsiteY659" fmla="*/ 149828 h 228600"/>
                <a:gd name="connsiteX660" fmla="*/ 517493 w 676275"/>
                <a:gd name="connsiteY660" fmla="*/ 150305 h 228600"/>
                <a:gd name="connsiteX661" fmla="*/ 517493 w 676275"/>
                <a:gd name="connsiteY661" fmla="*/ 151638 h 228600"/>
                <a:gd name="connsiteX662" fmla="*/ 514255 w 676275"/>
                <a:gd name="connsiteY662" fmla="*/ 153448 h 228600"/>
                <a:gd name="connsiteX663" fmla="*/ 514255 w 676275"/>
                <a:gd name="connsiteY663" fmla="*/ 151638 h 228600"/>
                <a:gd name="connsiteX664" fmla="*/ 513779 w 676275"/>
                <a:gd name="connsiteY664" fmla="*/ 150305 h 228600"/>
                <a:gd name="connsiteX665" fmla="*/ 513302 w 676275"/>
                <a:gd name="connsiteY665" fmla="*/ 150305 h 228600"/>
                <a:gd name="connsiteX666" fmla="*/ 511492 w 676275"/>
                <a:gd name="connsiteY666" fmla="*/ 150781 h 228600"/>
                <a:gd name="connsiteX667" fmla="*/ 511492 w 676275"/>
                <a:gd name="connsiteY667" fmla="*/ 152114 h 228600"/>
                <a:gd name="connsiteX668" fmla="*/ 512826 w 676275"/>
                <a:gd name="connsiteY668" fmla="*/ 154400 h 228600"/>
                <a:gd name="connsiteX669" fmla="*/ 512350 w 676275"/>
                <a:gd name="connsiteY669" fmla="*/ 154400 h 228600"/>
                <a:gd name="connsiteX670" fmla="*/ 511873 w 676275"/>
                <a:gd name="connsiteY670" fmla="*/ 158496 h 228600"/>
                <a:gd name="connsiteX671" fmla="*/ 511397 w 676275"/>
                <a:gd name="connsiteY671" fmla="*/ 159449 h 228600"/>
                <a:gd name="connsiteX672" fmla="*/ 509111 w 676275"/>
                <a:gd name="connsiteY672" fmla="*/ 164497 h 228600"/>
                <a:gd name="connsiteX673" fmla="*/ 510064 w 676275"/>
                <a:gd name="connsiteY673" fmla="*/ 165449 h 228600"/>
                <a:gd name="connsiteX674" fmla="*/ 510064 w 676275"/>
                <a:gd name="connsiteY674" fmla="*/ 165926 h 228600"/>
                <a:gd name="connsiteX675" fmla="*/ 506825 w 676275"/>
                <a:gd name="connsiteY675" fmla="*/ 171450 h 228600"/>
                <a:gd name="connsiteX676" fmla="*/ 506349 w 676275"/>
                <a:gd name="connsiteY676" fmla="*/ 173260 h 228600"/>
                <a:gd name="connsiteX677" fmla="*/ 502253 w 676275"/>
                <a:gd name="connsiteY677" fmla="*/ 177355 h 228600"/>
                <a:gd name="connsiteX678" fmla="*/ 501301 w 676275"/>
                <a:gd name="connsiteY678" fmla="*/ 179165 h 228600"/>
                <a:gd name="connsiteX679" fmla="*/ 498538 w 676275"/>
                <a:gd name="connsiteY679" fmla="*/ 186500 h 228600"/>
                <a:gd name="connsiteX680" fmla="*/ 499015 w 676275"/>
                <a:gd name="connsiteY680" fmla="*/ 187833 h 228600"/>
                <a:gd name="connsiteX681" fmla="*/ 497681 w 676275"/>
                <a:gd name="connsiteY681" fmla="*/ 189643 h 228600"/>
                <a:gd name="connsiteX682" fmla="*/ 498158 w 676275"/>
                <a:gd name="connsiteY682" fmla="*/ 190595 h 228600"/>
                <a:gd name="connsiteX683" fmla="*/ 497205 w 676275"/>
                <a:gd name="connsiteY683" fmla="*/ 193834 h 228600"/>
                <a:gd name="connsiteX684" fmla="*/ 497205 w 676275"/>
                <a:gd name="connsiteY684" fmla="*/ 194310 h 228600"/>
                <a:gd name="connsiteX685" fmla="*/ 497681 w 676275"/>
                <a:gd name="connsiteY685" fmla="*/ 194310 h 228600"/>
                <a:gd name="connsiteX686" fmla="*/ 498634 w 676275"/>
                <a:gd name="connsiteY686" fmla="*/ 193358 h 228600"/>
                <a:gd name="connsiteX687" fmla="*/ 499586 w 676275"/>
                <a:gd name="connsiteY687" fmla="*/ 193358 h 228600"/>
                <a:gd name="connsiteX688" fmla="*/ 499586 w 676275"/>
                <a:gd name="connsiteY688" fmla="*/ 194691 h 228600"/>
                <a:gd name="connsiteX689" fmla="*/ 497776 w 676275"/>
                <a:gd name="connsiteY689" fmla="*/ 197930 h 228600"/>
                <a:gd name="connsiteX690" fmla="*/ 494538 w 676275"/>
                <a:gd name="connsiteY690" fmla="*/ 200692 h 228600"/>
                <a:gd name="connsiteX691" fmla="*/ 492728 w 676275"/>
                <a:gd name="connsiteY691" fmla="*/ 203454 h 228600"/>
                <a:gd name="connsiteX692" fmla="*/ 492252 w 676275"/>
                <a:gd name="connsiteY692" fmla="*/ 205740 h 228600"/>
                <a:gd name="connsiteX693" fmla="*/ 489013 w 676275"/>
                <a:gd name="connsiteY693" fmla="*/ 211265 h 228600"/>
                <a:gd name="connsiteX694" fmla="*/ 488061 w 676275"/>
                <a:gd name="connsiteY694" fmla="*/ 212598 h 228600"/>
                <a:gd name="connsiteX695" fmla="*/ 487585 w 676275"/>
                <a:gd name="connsiteY695" fmla="*/ 213551 h 228600"/>
                <a:gd name="connsiteX696" fmla="*/ 483013 w 676275"/>
                <a:gd name="connsiteY696" fmla="*/ 214027 h 228600"/>
                <a:gd name="connsiteX697" fmla="*/ 480727 w 676275"/>
                <a:gd name="connsiteY697" fmla="*/ 214027 h 228600"/>
                <a:gd name="connsiteX698" fmla="*/ 477964 w 676275"/>
                <a:gd name="connsiteY698" fmla="*/ 214503 h 228600"/>
                <a:gd name="connsiteX699" fmla="*/ 477012 w 676275"/>
                <a:gd name="connsiteY699" fmla="*/ 214027 h 228600"/>
                <a:gd name="connsiteX700" fmla="*/ 476059 w 676275"/>
                <a:gd name="connsiteY700" fmla="*/ 214027 h 228600"/>
                <a:gd name="connsiteX701" fmla="*/ 474726 w 676275"/>
                <a:gd name="connsiteY701" fmla="*/ 213551 h 228600"/>
                <a:gd name="connsiteX702" fmla="*/ 474250 w 676275"/>
                <a:gd name="connsiteY702" fmla="*/ 213551 h 228600"/>
                <a:gd name="connsiteX703" fmla="*/ 473297 w 676275"/>
                <a:gd name="connsiteY703" fmla="*/ 214027 h 228600"/>
                <a:gd name="connsiteX704" fmla="*/ 470535 w 676275"/>
                <a:gd name="connsiteY704" fmla="*/ 216313 h 228600"/>
                <a:gd name="connsiteX705" fmla="*/ 470059 w 676275"/>
                <a:gd name="connsiteY705" fmla="*/ 216789 h 228600"/>
                <a:gd name="connsiteX706" fmla="*/ 469106 w 676275"/>
                <a:gd name="connsiteY706" fmla="*/ 215455 h 228600"/>
                <a:gd name="connsiteX707" fmla="*/ 467296 w 676275"/>
                <a:gd name="connsiteY707" fmla="*/ 215932 h 228600"/>
                <a:gd name="connsiteX708" fmla="*/ 464058 w 676275"/>
                <a:gd name="connsiteY708" fmla="*/ 214122 h 228600"/>
                <a:gd name="connsiteX709" fmla="*/ 461772 w 676275"/>
                <a:gd name="connsiteY709" fmla="*/ 210026 h 228600"/>
                <a:gd name="connsiteX710" fmla="*/ 460819 w 676275"/>
                <a:gd name="connsiteY710" fmla="*/ 208693 h 228600"/>
                <a:gd name="connsiteX711" fmla="*/ 457581 w 676275"/>
                <a:gd name="connsiteY711" fmla="*/ 203645 h 228600"/>
                <a:gd name="connsiteX712" fmla="*/ 457105 w 676275"/>
                <a:gd name="connsiteY712" fmla="*/ 203645 h 228600"/>
                <a:gd name="connsiteX713" fmla="*/ 453485 w 676275"/>
                <a:gd name="connsiteY713" fmla="*/ 198120 h 228600"/>
                <a:gd name="connsiteX714" fmla="*/ 452533 w 676275"/>
                <a:gd name="connsiteY714" fmla="*/ 194881 h 228600"/>
                <a:gd name="connsiteX715" fmla="*/ 452533 w 676275"/>
                <a:gd name="connsiteY715" fmla="*/ 194310 h 228600"/>
                <a:gd name="connsiteX716" fmla="*/ 453009 w 676275"/>
                <a:gd name="connsiteY716" fmla="*/ 193358 h 228600"/>
                <a:gd name="connsiteX717" fmla="*/ 453485 w 676275"/>
                <a:gd name="connsiteY717" fmla="*/ 191548 h 228600"/>
                <a:gd name="connsiteX718" fmla="*/ 453009 w 676275"/>
                <a:gd name="connsiteY718" fmla="*/ 187928 h 228600"/>
                <a:gd name="connsiteX719" fmla="*/ 453009 w 676275"/>
                <a:gd name="connsiteY719" fmla="*/ 180975 h 228600"/>
                <a:gd name="connsiteX720" fmla="*/ 453485 w 676275"/>
                <a:gd name="connsiteY720" fmla="*/ 177737 h 228600"/>
                <a:gd name="connsiteX721" fmla="*/ 453485 w 676275"/>
                <a:gd name="connsiteY721" fmla="*/ 176784 h 228600"/>
                <a:gd name="connsiteX722" fmla="*/ 454438 w 676275"/>
                <a:gd name="connsiteY722" fmla="*/ 174498 h 228600"/>
                <a:gd name="connsiteX723" fmla="*/ 454438 w 676275"/>
                <a:gd name="connsiteY723" fmla="*/ 174022 h 228600"/>
                <a:gd name="connsiteX724" fmla="*/ 453962 w 676275"/>
                <a:gd name="connsiteY724" fmla="*/ 172212 h 228600"/>
                <a:gd name="connsiteX725" fmla="*/ 454438 w 676275"/>
                <a:gd name="connsiteY725" fmla="*/ 169926 h 228600"/>
                <a:gd name="connsiteX726" fmla="*/ 456247 w 676275"/>
                <a:gd name="connsiteY726" fmla="*/ 165830 h 228600"/>
                <a:gd name="connsiteX727" fmla="*/ 456247 w 676275"/>
                <a:gd name="connsiteY727" fmla="*/ 165354 h 228600"/>
                <a:gd name="connsiteX728" fmla="*/ 455295 w 676275"/>
                <a:gd name="connsiteY728" fmla="*/ 163068 h 228600"/>
                <a:gd name="connsiteX729" fmla="*/ 456247 w 676275"/>
                <a:gd name="connsiteY729" fmla="*/ 161735 h 228600"/>
                <a:gd name="connsiteX730" fmla="*/ 456724 w 676275"/>
                <a:gd name="connsiteY730" fmla="*/ 158496 h 228600"/>
                <a:gd name="connsiteX731" fmla="*/ 456724 w 676275"/>
                <a:gd name="connsiteY731" fmla="*/ 156210 h 228600"/>
                <a:gd name="connsiteX732" fmla="*/ 458057 w 676275"/>
                <a:gd name="connsiteY732" fmla="*/ 149828 h 228600"/>
                <a:gd name="connsiteX733" fmla="*/ 459010 w 676275"/>
                <a:gd name="connsiteY733" fmla="*/ 144780 h 228600"/>
                <a:gd name="connsiteX734" fmla="*/ 459010 w 676275"/>
                <a:gd name="connsiteY734" fmla="*/ 143828 h 228600"/>
                <a:gd name="connsiteX735" fmla="*/ 460819 w 676275"/>
                <a:gd name="connsiteY735" fmla="*/ 139732 h 228600"/>
                <a:gd name="connsiteX736" fmla="*/ 461772 w 676275"/>
                <a:gd name="connsiteY736" fmla="*/ 139732 h 228600"/>
                <a:gd name="connsiteX737" fmla="*/ 461772 w 676275"/>
                <a:gd name="connsiteY737" fmla="*/ 141065 h 228600"/>
                <a:gd name="connsiteX738" fmla="*/ 462725 w 676275"/>
                <a:gd name="connsiteY738" fmla="*/ 142018 h 228600"/>
                <a:gd name="connsiteX739" fmla="*/ 463677 w 676275"/>
                <a:gd name="connsiteY739" fmla="*/ 141542 h 228600"/>
                <a:gd name="connsiteX740" fmla="*/ 464153 w 676275"/>
                <a:gd name="connsiteY740" fmla="*/ 140208 h 228600"/>
                <a:gd name="connsiteX741" fmla="*/ 463677 w 676275"/>
                <a:gd name="connsiteY741" fmla="*/ 138398 h 228600"/>
                <a:gd name="connsiteX742" fmla="*/ 463201 w 676275"/>
                <a:gd name="connsiteY742" fmla="*/ 137922 h 228600"/>
                <a:gd name="connsiteX743" fmla="*/ 460915 w 676275"/>
                <a:gd name="connsiteY743" fmla="*/ 134684 h 228600"/>
                <a:gd name="connsiteX744" fmla="*/ 462725 w 676275"/>
                <a:gd name="connsiteY744" fmla="*/ 127349 h 228600"/>
                <a:gd name="connsiteX745" fmla="*/ 463201 w 676275"/>
                <a:gd name="connsiteY745" fmla="*/ 125063 h 228600"/>
                <a:gd name="connsiteX746" fmla="*/ 465010 w 676275"/>
                <a:gd name="connsiteY746" fmla="*/ 115443 h 228600"/>
                <a:gd name="connsiteX747" fmla="*/ 466820 w 676275"/>
                <a:gd name="connsiteY747" fmla="*/ 110395 h 228600"/>
                <a:gd name="connsiteX748" fmla="*/ 468630 w 676275"/>
                <a:gd name="connsiteY748" fmla="*/ 104870 h 228600"/>
                <a:gd name="connsiteX749" fmla="*/ 468154 w 676275"/>
                <a:gd name="connsiteY749" fmla="*/ 103537 h 228600"/>
                <a:gd name="connsiteX750" fmla="*/ 468154 w 676275"/>
                <a:gd name="connsiteY750" fmla="*/ 102203 h 228600"/>
                <a:gd name="connsiteX751" fmla="*/ 468630 w 676275"/>
                <a:gd name="connsiteY751" fmla="*/ 98965 h 228600"/>
                <a:gd name="connsiteX752" fmla="*/ 470440 w 676275"/>
                <a:gd name="connsiteY752" fmla="*/ 90297 h 228600"/>
                <a:gd name="connsiteX753" fmla="*/ 471392 w 676275"/>
                <a:gd name="connsiteY753" fmla="*/ 88487 h 228600"/>
                <a:gd name="connsiteX754" fmla="*/ 471868 w 676275"/>
                <a:gd name="connsiteY754" fmla="*/ 86678 h 228600"/>
                <a:gd name="connsiteX755" fmla="*/ 472345 w 676275"/>
                <a:gd name="connsiteY755" fmla="*/ 84868 h 228600"/>
                <a:gd name="connsiteX756" fmla="*/ 472345 w 676275"/>
                <a:gd name="connsiteY756" fmla="*/ 83915 h 228600"/>
                <a:gd name="connsiteX757" fmla="*/ 471392 w 676275"/>
                <a:gd name="connsiteY757" fmla="*/ 83439 h 228600"/>
                <a:gd name="connsiteX758" fmla="*/ 470059 w 676275"/>
                <a:gd name="connsiteY758" fmla="*/ 82487 h 228600"/>
                <a:gd name="connsiteX759" fmla="*/ 468725 w 676275"/>
                <a:gd name="connsiteY759" fmla="*/ 83439 h 228600"/>
                <a:gd name="connsiteX760" fmla="*/ 463677 w 676275"/>
                <a:gd name="connsiteY760" fmla="*/ 89821 h 228600"/>
                <a:gd name="connsiteX761" fmla="*/ 463201 w 676275"/>
                <a:gd name="connsiteY761" fmla="*/ 90773 h 228600"/>
                <a:gd name="connsiteX762" fmla="*/ 461867 w 676275"/>
                <a:gd name="connsiteY762" fmla="*/ 89821 h 228600"/>
                <a:gd name="connsiteX763" fmla="*/ 460915 w 676275"/>
                <a:gd name="connsiteY763" fmla="*/ 88487 h 228600"/>
                <a:gd name="connsiteX764" fmla="*/ 460438 w 676275"/>
                <a:gd name="connsiteY764" fmla="*/ 88487 h 228600"/>
                <a:gd name="connsiteX765" fmla="*/ 459486 w 676275"/>
                <a:gd name="connsiteY765" fmla="*/ 89440 h 228600"/>
                <a:gd name="connsiteX766" fmla="*/ 459962 w 676275"/>
                <a:gd name="connsiteY766" fmla="*/ 89916 h 228600"/>
                <a:gd name="connsiteX767" fmla="*/ 459486 w 676275"/>
                <a:gd name="connsiteY767" fmla="*/ 90869 h 228600"/>
                <a:gd name="connsiteX768" fmla="*/ 459010 w 676275"/>
                <a:gd name="connsiteY768" fmla="*/ 90392 h 228600"/>
                <a:gd name="connsiteX769" fmla="*/ 458534 w 676275"/>
                <a:gd name="connsiteY769" fmla="*/ 92202 h 228600"/>
                <a:gd name="connsiteX770" fmla="*/ 457200 w 676275"/>
                <a:gd name="connsiteY770" fmla="*/ 94488 h 228600"/>
                <a:gd name="connsiteX771" fmla="*/ 454438 w 676275"/>
                <a:gd name="connsiteY771" fmla="*/ 97727 h 228600"/>
                <a:gd name="connsiteX772" fmla="*/ 453485 w 676275"/>
                <a:gd name="connsiteY772" fmla="*/ 98679 h 228600"/>
                <a:gd name="connsiteX773" fmla="*/ 452533 w 676275"/>
                <a:gd name="connsiteY773" fmla="*/ 99155 h 228600"/>
                <a:gd name="connsiteX774" fmla="*/ 452056 w 676275"/>
                <a:gd name="connsiteY774" fmla="*/ 98203 h 228600"/>
                <a:gd name="connsiteX775" fmla="*/ 453390 w 676275"/>
                <a:gd name="connsiteY775" fmla="*/ 94583 h 228600"/>
                <a:gd name="connsiteX776" fmla="*/ 453390 w 676275"/>
                <a:gd name="connsiteY776" fmla="*/ 93631 h 228600"/>
                <a:gd name="connsiteX777" fmla="*/ 453866 w 676275"/>
                <a:gd name="connsiteY777" fmla="*/ 93155 h 228600"/>
                <a:gd name="connsiteX778" fmla="*/ 454342 w 676275"/>
                <a:gd name="connsiteY778" fmla="*/ 93631 h 228600"/>
                <a:gd name="connsiteX779" fmla="*/ 455295 w 676275"/>
                <a:gd name="connsiteY779" fmla="*/ 94107 h 228600"/>
                <a:gd name="connsiteX780" fmla="*/ 456629 w 676275"/>
                <a:gd name="connsiteY780" fmla="*/ 93155 h 228600"/>
                <a:gd name="connsiteX781" fmla="*/ 456629 w 676275"/>
                <a:gd name="connsiteY781" fmla="*/ 89916 h 228600"/>
                <a:gd name="connsiteX782" fmla="*/ 458914 w 676275"/>
                <a:gd name="connsiteY782" fmla="*/ 86297 h 228600"/>
                <a:gd name="connsiteX783" fmla="*/ 458914 w 676275"/>
                <a:gd name="connsiteY783" fmla="*/ 85820 h 228600"/>
                <a:gd name="connsiteX784" fmla="*/ 456629 w 676275"/>
                <a:gd name="connsiteY784" fmla="*/ 87630 h 228600"/>
                <a:gd name="connsiteX785" fmla="*/ 456152 w 676275"/>
                <a:gd name="connsiteY785" fmla="*/ 87630 h 228600"/>
                <a:gd name="connsiteX786" fmla="*/ 454819 w 676275"/>
                <a:gd name="connsiteY786" fmla="*/ 87630 h 228600"/>
                <a:gd name="connsiteX787" fmla="*/ 453485 w 676275"/>
                <a:gd name="connsiteY787" fmla="*/ 85344 h 228600"/>
                <a:gd name="connsiteX788" fmla="*/ 451199 w 676275"/>
                <a:gd name="connsiteY788" fmla="*/ 86678 h 228600"/>
                <a:gd name="connsiteX789" fmla="*/ 448437 w 676275"/>
                <a:gd name="connsiteY789" fmla="*/ 91250 h 228600"/>
                <a:gd name="connsiteX790" fmla="*/ 447961 w 676275"/>
                <a:gd name="connsiteY790" fmla="*/ 92583 h 228600"/>
                <a:gd name="connsiteX791" fmla="*/ 448437 w 676275"/>
                <a:gd name="connsiteY791" fmla="*/ 93536 h 228600"/>
                <a:gd name="connsiteX792" fmla="*/ 446627 w 676275"/>
                <a:gd name="connsiteY792" fmla="*/ 96298 h 228600"/>
                <a:gd name="connsiteX793" fmla="*/ 444817 w 676275"/>
                <a:gd name="connsiteY793" fmla="*/ 96298 h 228600"/>
                <a:gd name="connsiteX794" fmla="*/ 444341 w 676275"/>
                <a:gd name="connsiteY794" fmla="*/ 95822 h 228600"/>
                <a:gd name="connsiteX795" fmla="*/ 442531 w 676275"/>
                <a:gd name="connsiteY795" fmla="*/ 96298 h 228600"/>
                <a:gd name="connsiteX796" fmla="*/ 439293 w 676275"/>
                <a:gd name="connsiteY796" fmla="*/ 104108 h 228600"/>
                <a:gd name="connsiteX797" fmla="*/ 437007 w 676275"/>
                <a:gd name="connsiteY797" fmla="*/ 107347 h 228600"/>
                <a:gd name="connsiteX798" fmla="*/ 434721 w 676275"/>
                <a:gd name="connsiteY798" fmla="*/ 109633 h 228600"/>
                <a:gd name="connsiteX799" fmla="*/ 432911 w 676275"/>
                <a:gd name="connsiteY799" fmla="*/ 110966 h 228600"/>
                <a:gd name="connsiteX800" fmla="*/ 433388 w 676275"/>
                <a:gd name="connsiteY800" fmla="*/ 110014 h 228600"/>
                <a:gd name="connsiteX801" fmla="*/ 432911 w 676275"/>
                <a:gd name="connsiteY801" fmla="*/ 109538 h 228600"/>
                <a:gd name="connsiteX802" fmla="*/ 432435 w 676275"/>
                <a:gd name="connsiteY802" fmla="*/ 109538 h 228600"/>
                <a:gd name="connsiteX803" fmla="*/ 432435 w 676275"/>
                <a:gd name="connsiteY803" fmla="*/ 110871 h 228600"/>
                <a:gd name="connsiteX804" fmla="*/ 433388 w 676275"/>
                <a:gd name="connsiteY804" fmla="*/ 110871 h 228600"/>
                <a:gd name="connsiteX805" fmla="*/ 430149 w 676275"/>
                <a:gd name="connsiteY805" fmla="*/ 114109 h 228600"/>
                <a:gd name="connsiteX806" fmla="*/ 429673 w 676275"/>
                <a:gd name="connsiteY806" fmla="*/ 113633 h 228600"/>
                <a:gd name="connsiteX807" fmla="*/ 429196 w 676275"/>
                <a:gd name="connsiteY807" fmla="*/ 112681 h 228600"/>
                <a:gd name="connsiteX808" fmla="*/ 427863 w 676275"/>
                <a:gd name="connsiteY808" fmla="*/ 110871 h 228600"/>
                <a:gd name="connsiteX809" fmla="*/ 427387 w 676275"/>
                <a:gd name="connsiteY809" fmla="*/ 111347 h 228600"/>
                <a:gd name="connsiteX810" fmla="*/ 427863 w 676275"/>
                <a:gd name="connsiteY810" fmla="*/ 111824 h 228600"/>
                <a:gd name="connsiteX811" fmla="*/ 429196 w 676275"/>
                <a:gd name="connsiteY811" fmla="*/ 112776 h 228600"/>
                <a:gd name="connsiteX812" fmla="*/ 427863 w 676275"/>
                <a:gd name="connsiteY812" fmla="*/ 113729 h 228600"/>
                <a:gd name="connsiteX813" fmla="*/ 427863 w 676275"/>
                <a:gd name="connsiteY813" fmla="*/ 118777 h 228600"/>
                <a:gd name="connsiteX814" fmla="*/ 421481 w 676275"/>
                <a:gd name="connsiteY814" fmla="*/ 127445 h 228600"/>
                <a:gd name="connsiteX815" fmla="*/ 418243 w 676275"/>
                <a:gd name="connsiteY815" fmla="*/ 131064 h 228600"/>
                <a:gd name="connsiteX816" fmla="*/ 417766 w 676275"/>
                <a:gd name="connsiteY816" fmla="*/ 131540 h 228600"/>
                <a:gd name="connsiteX817" fmla="*/ 417766 w 676275"/>
                <a:gd name="connsiteY817" fmla="*/ 130588 h 228600"/>
                <a:gd name="connsiteX818" fmla="*/ 417290 w 676275"/>
                <a:gd name="connsiteY818" fmla="*/ 129635 h 228600"/>
                <a:gd name="connsiteX819" fmla="*/ 416814 w 676275"/>
                <a:gd name="connsiteY819" fmla="*/ 129635 h 228600"/>
                <a:gd name="connsiteX820" fmla="*/ 415004 w 676275"/>
                <a:gd name="connsiteY820" fmla="*/ 130588 h 228600"/>
                <a:gd name="connsiteX821" fmla="*/ 414052 w 676275"/>
                <a:gd name="connsiteY821" fmla="*/ 133350 h 228600"/>
                <a:gd name="connsiteX822" fmla="*/ 414052 w 676275"/>
                <a:gd name="connsiteY822" fmla="*/ 133826 h 228600"/>
                <a:gd name="connsiteX823" fmla="*/ 415004 w 676275"/>
                <a:gd name="connsiteY823" fmla="*/ 134779 h 228600"/>
                <a:gd name="connsiteX824" fmla="*/ 414242 w 676275"/>
                <a:gd name="connsiteY824" fmla="*/ 135255 h 228600"/>
                <a:gd name="connsiteX825" fmla="*/ 413766 w 676275"/>
                <a:gd name="connsiteY825" fmla="*/ 135255 h 228600"/>
                <a:gd name="connsiteX826" fmla="*/ 412813 w 676275"/>
                <a:gd name="connsiteY826" fmla="*/ 136589 h 228600"/>
                <a:gd name="connsiteX827" fmla="*/ 413290 w 676275"/>
                <a:gd name="connsiteY827" fmla="*/ 137922 h 228600"/>
                <a:gd name="connsiteX828" fmla="*/ 413766 w 676275"/>
                <a:gd name="connsiteY828" fmla="*/ 139255 h 228600"/>
                <a:gd name="connsiteX829" fmla="*/ 412813 w 676275"/>
                <a:gd name="connsiteY829" fmla="*/ 142018 h 228600"/>
                <a:gd name="connsiteX830" fmla="*/ 408718 w 676275"/>
                <a:gd name="connsiteY830" fmla="*/ 147542 h 228600"/>
                <a:gd name="connsiteX831" fmla="*/ 407384 w 676275"/>
                <a:gd name="connsiteY831" fmla="*/ 149828 h 228600"/>
                <a:gd name="connsiteX832" fmla="*/ 405098 w 676275"/>
                <a:gd name="connsiteY832" fmla="*/ 154400 h 228600"/>
                <a:gd name="connsiteX833" fmla="*/ 404622 w 676275"/>
                <a:gd name="connsiteY833" fmla="*/ 154400 h 228600"/>
                <a:gd name="connsiteX834" fmla="*/ 404146 w 676275"/>
                <a:gd name="connsiteY834" fmla="*/ 154877 h 228600"/>
                <a:gd name="connsiteX835" fmla="*/ 404146 w 676275"/>
                <a:gd name="connsiteY835" fmla="*/ 154400 h 228600"/>
                <a:gd name="connsiteX836" fmla="*/ 403669 w 676275"/>
                <a:gd name="connsiteY836" fmla="*/ 154400 h 228600"/>
                <a:gd name="connsiteX837" fmla="*/ 404622 w 676275"/>
                <a:gd name="connsiteY837" fmla="*/ 151638 h 228600"/>
                <a:gd name="connsiteX838" fmla="*/ 404622 w 676275"/>
                <a:gd name="connsiteY838" fmla="*/ 151162 h 228600"/>
                <a:gd name="connsiteX839" fmla="*/ 404146 w 676275"/>
                <a:gd name="connsiteY839" fmla="*/ 151162 h 228600"/>
                <a:gd name="connsiteX840" fmla="*/ 403669 w 676275"/>
                <a:gd name="connsiteY840" fmla="*/ 151638 h 228600"/>
                <a:gd name="connsiteX841" fmla="*/ 400431 w 676275"/>
                <a:gd name="connsiteY841" fmla="*/ 156686 h 228600"/>
                <a:gd name="connsiteX842" fmla="*/ 399955 w 676275"/>
                <a:gd name="connsiteY842" fmla="*/ 159925 h 228600"/>
                <a:gd name="connsiteX843" fmla="*/ 400431 w 676275"/>
                <a:gd name="connsiteY843" fmla="*/ 161735 h 228600"/>
                <a:gd name="connsiteX844" fmla="*/ 399955 w 676275"/>
                <a:gd name="connsiteY844" fmla="*/ 163068 h 228600"/>
                <a:gd name="connsiteX845" fmla="*/ 399955 w 676275"/>
                <a:gd name="connsiteY845" fmla="*/ 162116 h 228600"/>
                <a:gd name="connsiteX846" fmla="*/ 399478 w 676275"/>
                <a:gd name="connsiteY846" fmla="*/ 161639 h 228600"/>
                <a:gd name="connsiteX847" fmla="*/ 398145 w 676275"/>
                <a:gd name="connsiteY847" fmla="*/ 161639 h 228600"/>
                <a:gd name="connsiteX848" fmla="*/ 396811 w 676275"/>
                <a:gd name="connsiteY848" fmla="*/ 165735 h 228600"/>
                <a:gd name="connsiteX849" fmla="*/ 397764 w 676275"/>
                <a:gd name="connsiteY849" fmla="*/ 168021 h 228600"/>
                <a:gd name="connsiteX850" fmla="*/ 395002 w 676275"/>
                <a:gd name="connsiteY850" fmla="*/ 170307 h 228600"/>
                <a:gd name="connsiteX851" fmla="*/ 394525 w 676275"/>
                <a:gd name="connsiteY851" fmla="*/ 170783 h 228600"/>
                <a:gd name="connsiteX852" fmla="*/ 394525 w 676275"/>
                <a:gd name="connsiteY852" fmla="*/ 169831 h 228600"/>
                <a:gd name="connsiteX853" fmla="*/ 393192 w 676275"/>
                <a:gd name="connsiteY853" fmla="*/ 168878 h 228600"/>
                <a:gd name="connsiteX854" fmla="*/ 391859 w 676275"/>
                <a:gd name="connsiteY854" fmla="*/ 170212 h 228600"/>
                <a:gd name="connsiteX855" fmla="*/ 392811 w 676275"/>
                <a:gd name="connsiteY855" fmla="*/ 172498 h 228600"/>
                <a:gd name="connsiteX856" fmla="*/ 393763 w 676275"/>
                <a:gd name="connsiteY856" fmla="*/ 173450 h 228600"/>
                <a:gd name="connsiteX857" fmla="*/ 393287 w 676275"/>
                <a:gd name="connsiteY857" fmla="*/ 173927 h 228600"/>
                <a:gd name="connsiteX858" fmla="*/ 390525 w 676275"/>
                <a:gd name="connsiteY858" fmla="*/ 178499 h 228600"/>
                <a:gd name="connsiteX859" fmla="*/ 390049 w 676275"/>
                <a:gd name="connsiteY859" fmla="*/ 179832 h 228600"/>
                <a:gd name="connsiteX860" fmla="*/ 387763 w 676275"/>
                <a:gd name="connsiteY860" fmla="*/ 183928 h 228600"/>
                <a:gd name="connsiteX861" fmla="*/ 388239 w 676275"/>
                <a:gd name="connsiteY861" fmla="*/ 185738 h 228600"/>
                <a:gd name="connsiteX862" fmla="*/ 388715 w 676275"/>
                <a:gd name="connsiteY862" fmla="*/ 187547 h 228600"/>
                <a:gd name="connsiteX863" fmla="*/ 387763 w 676275"/>
                <a:gd name="connsiteY863" fmla="*/ 189833 h 228600"/>
                <a:gd name="connsiteX864" fmla="*/ 386429 w 676275"/>
                <a:gd name="connsiteY864" fmla="*/ 190310 h 228600"/>
                <a:gd name="connsiteX865" fmla="*/ 382810 w 676275"/>
                <a:gd name="connsiteY865" fmla="*/ 190310 h 228600"/>
                <a:gd name="connsiteX866" fmla="*/ 382810 w 676275"/>
                <a:gd name="connsiteY866" fmla="*/ 192596 h 228600"/>
                <a:gd name="connsiteX867" fmla="*/ 383762 w 676275"/>
                <a:gd name="connsiteY867" fmla="*/ 193548 h 228600"/>
                <a:gd name="connsiteX868" fmla="*/ 383762 w 676275"/>
                <a:gd name="connsiteY868" fmla="*/ 197168 h 228600"/>
                <a:gd name="connsiteX869" fmla="*/ 382810 w 676275"/>
                <a:gd name="connsiteY869" fmla="*/ 199930 h 228600"/>
                <a:gd name="connsiteX870" fmla="*/ 381476 w 676275"/>
                <a:gd name="connsiteY870" fmla="*/ 203168 h 228600"/>
                <a:gd name="connsiteX871" fmla="*/ 379190 w 676275"/>
                <a:gd name="connsiteY871" fmla="*/ 205454 h 228600"/>
                <a:gd name="connsiteX872" fmla="*/ 377380 w 676275"/>
                <a:gd name="connsiteY872" fmla="*/ 207740 h 228600"/>
                <a:gd name="connsiteX873" fmla="*/ 376428 w 676275"/>
                <a:gd name="connsiteY873" fmla="*/ 208217 h 228600"/>
                <a:gd name="connsiteX874" fmla="*/ 373189 w 676275"/>
                <a:gd name="connsiteY874" fmla="*/ 211455 h 228600"/>
                <a:gd name="connsiteX875" fmla="*/ 370427 w 676275"/>
                <a:gd name="connsiteY875" fmla="*/ 212789 h 228600"/>
                <a:gd name="connsiteX876" fmla="*/ 366332 w 676275"/>
                <a:gd name="connsiteY876" fmla="*/ 213741 h 228600"/>
                <a:gd name="connsiteX877" fmla="*/ 365855 w 676275"/>
                <a:gd name="connsiteY877" fmla="*/ 214217 h 228600"/>
                <a:gd name="connsiteX878" fmla="*/ 365855 w 676275"/>
                <a:gd name="connsiteY878" fmla="*/ 215551 h 228600"/>
                <a:gd name="connsiteX879" fmla="*/ 364903 w 676275"/>
                <a:gd name="connsiteY879" fmla="*/ 215075 h 228600"/>
                <a:gd name="connsiteX880" fmla="*/ 363569 w 676275"/>
                <a:gd name="connsiteY880" fmla="*/ 214122 h 228600"/>
                <a:gd name="connsiteX881" fmla="*/ 363093 w 676275"/>
                <a:gd name="connsiteY881" fmla="*/ 214598 h 228600"/>
                <a:gd name="connsiteX882" fmla="*/ 357188 w 676275"/>
                <a:gd name="connsiteY882" fmla="*/ 215932 h 228600"/>
                <a:gd name="connsiteX883" fmla="*/ 356235 w 676275"/>
                <a:gd name="connsiteY883" fmla="*/ 215932 h 228600"/>
                <a:gd name="connsiteX884" fmla="*/ 355282 w 676275"/>
                <a:gd name="connsiteY884" fmla="*/ 216408 h 228600"/>
                <a:gd name="connsiteX885" fmla="*/ 351187 w 676275"/>
                <a:gd name="connsiteY885" fmla="*/ 214122 h 228600"/>
                <a:gd name="connsiteX886" fmla="*/ 348424 w 676275"/>
                <a:gd name="connsiteY886" fmla="*/ 211360 h 228600"/>
                <a:gd name="connsiteX887" fmla="*/ 346615 w 676275"/>
                <a:gd name="connsiteY887" fmla="*/ 208598 h 228600"/>
                <a:gd name="connsiteX888" fmla="*/ 344805 w 676275"/>
                <a:gd name="connsiteY888" fmla="*/ 205359 h 228600"/>
                <a:gd name="connsiteX889" fmla="*/ 343853 w 676275"/>
                <a:gd name="connsiteY889" fmla="*/ 204026 h 228600"/>
                <a:gd name="connsiteX890" fmla="*/ 340614 w 676275"/>
                <a:gd name="connsiteY890" fmla="*/ 198501 h 228600"/>
                <a:gd name="connsiteX891" fmla="*/ 339280 w 676275"/>
                <a:gd name="connsiteY891" fmla="*/ 192977 h 228600"/>
                <a:gd name="connsiteX892" fmla="*/ 339280 w 676275"/>
                <a:gd name="connsiteY892" fmla="*/ 191167 h 228600"/>
                <a:gd name="connsiteX893" fmla="*/ 338804 w 676275"/>
                <a:gd name="connsiteY893" fmla="*/ 187547 h 228600"/>
                <a:gd name="connsiteX894" fmla="*/ 339757 w 676275"/>
                <a:gd name="connsiteY894" fmla="*/ 181642 h 228600"/>
                <a:gd name="connsiteX895" fmla="*/ 341090 w 676275"/>
                <a:gd name="connsiteY895" fmla="*/ 174308 h 228600"/>
                <a:gd name="connsiteX896" fmla="*/ 341090 w 676275"/>
                <a:gd name="connsiteY896" fmla="*/ 171545 h 228600"/>
                <a:gd name="connsiteX897" fmla="*/ 342424 w 676275"/>
                <a:gd name="connsiteY897" fmla="*/ 166021 h 228600"/>
                <a:gd name="connsiteX898" fmla="*/ 342900 w 676275"/>
                <a:gd name="connsiteY898" fmla="*/ 161925 h 228600"/>
                <a:gd name="connsiteX899" fmla="*/ 342900 w 676275"/>
                <a:gd name="connsiteY899" fmla="*/ 161449 h 228600"/>
                <a:gd name="connsiteX900" fmla="*/ 343376 w 676275"/>
                <a:gd name="connsiteY900" fmla="*/ 157829 h 228600"/>
                <a:gd name="connsiteX901" fmla="*/ 343376 w 676275"/>
                <a:gd name="connsiteY901" fmla="*/ 156020 h 228600"/>
                <a:gd name="connsiteX902" fmla="*/ 345186 w 676275"/>
                <a:gd name="connsiteY902" fmla="*/ 148209 h 228600"/>
                <a:gd name="connsiteX903" fmla="*/ 346138 w 676275"/>
                <a:gd name="connsiteY903" fmla="*/ 144971 h 228600"/>
                <a:gd name="connsiteX904" fmla="*/ 348424 w 676275"/>
                <a:gd name="connsiteY904" fmla="*/ 138113 h 228600"/>
                <a:gd name="connsiteX905" fmla="*/ 349377 w 676275"/>
                <a:gd name="connsiteY905" fmla="*/ 136303 h 228600"/>
                <a:gd name="connsiteX906" fmla="*/ 352139 w 676275"/>
                <a:gd name="connsiteY906" fmla="*/ 123539 h 228600"/>
                <a:gd name="connsiteX907" fmla="*/ 354901 w 676275"/>
                <a:gd name="connsiteY907" fmla="*/ 114395 h 228600"/>
                <a:gd name="connsiteX908" fmla="*/ 357188 w 676275"/>
                <a:gd name="connsiteY908" fmla="*/ 104775 h 228600"/>
                <a:gd name="connsiteX909" fmla="*/ 361283 w 676275"/>
                <a:gd name="connsiteY909" fmla="*/ 98870 h 228600"/>
                <a:gd name="connsiteX910" fmla="*/ 363093 w 676275"/>
                <a:gd name="connsiteY910" fmla="*/ 95250 h 228600"/>
                <a:gd name="connsiteX911" fmla="*/ 362617 w 676275"/>
                <a:gd name="connsiteY911" fmla="*/ 93917 h 228600"/>
                <a:gd name="connsiteX912" fmla="*/ 362140 w 676275"/>
                <a:gd name="connsiteY912" fmla="*/ 92107 h 228600"/>
                <a:gd name="connsiteX913" fmla="*/ 363093 w 676275"/>
                <a:gd name="connsiteY913" fmla="*/ 89345 h 228600"/>
                <a:gd name="connsiteX914" fmla="*/ 364903 w 676275"/>
                <a:gd name="connsiteY914" fmla="*/ 86582 h 228600"/>
                <a:gd name="connsiteX915" fmla="*/ 364426 w 676275"/>
                <a:gd name="connsiteY915" fmla="*/ 85249 h 228600"/>
                <a:gd name="connsiteX916" fmla="*/ 365760 w 676275"/>
                <a:gd name="connsiteY916" fmla="*/ 79724 h 228600"/>
                <a:gd name="connsiteX917" fmla="*/ 367093 w 676275"/>
                <a:gd name="connsiteY917" fmla="*/ 77915 h 228600"/>
                <a:gd name="connsiteX918" fmla="*/ 368903 w 676275"/>
                <a:gd name="connsiteY918" fmla="*/ 70104 h 228600"/>
                <a:gd name="connsiteX919" fmla="*/ 368903 w 676275"/>
                <a:gd name="connsiteY919" fmla="*/ 68771 h 228600"/>
                <a:gd name="connsiteX920" fmla="*/ 368427 w 676275"/>
                <a:gd name="connsiteY920" fmla="*/ 67818 h 228600"/>
                <a:gd name="connsiteX921" fmla="*/ 368903 w 676275"/>
                <a:gd name="connsiteY921" fmla="*/ 66485 h 228600"/>
                <a:gd name="connsiteX922" fmla="*/ 372999 w 676275"/>
                <a:gd name="connsiteY922" fmla="*/ 57341 h 228600"/>
                <a:gd name="connsiteX923" fmla="*/ 374809 w 676275"/>
                <a:gd name="connsiteY923" fmla="*/ 52292 h 228600"/>
                <a:gd name="connsiteX924" fmla="*/ 374332 w 676275"/>
                <a:gd name="connsiteY924" fmla="*/ 50959 h 228600"/>
                <a:gd name="connsiteX925" fmla="*/ 375666 w 676275"/>
                <a:gd name="connsiteY925" fmla="*/ 48673 h 228600"/>
                <a:gd name="connsiteX926" fmla="*/ 377952 w 676275"/>
                <a:gd name="connsiteY926" fmla="*/ 39053 h 228600"/>
                <a:gd name="connsiteX927" fmla="*/ 379286 w 676275"/>
                <a:gd name="connsiteY927" fmla="*/ 31242 h 228600"/>
                <a:gd name="connsiteX928" fmla="*/ 380238 w 676275"/>
                <a:gd name="connsiteY928" fmla="*/ 26670 h 228600"/>
                <a:gd name="connsiteX929" fmla="*/ 381190 w 676275"/>
                <a:gd name="connsiteY929" fmla="*/ 16574 h 228600"/>
                <a:gd name="connsiteX930" fmla="*/ 381190 w 676275"/>
                <a:gd name="connsiteY930" fmla="*/ 13811 h 228600"/>
                <a:gd name="connsiteX931" fmla="*/ 380714 w 676275"/>
                <a:gd name="connsiteY931" fmla="*/ 12478 h 228600"/>
                <a:gd name="connsiteX932" fmla="*/ 382524 w 676275"/>
                <a:gd name="connsiteY932" fmla="*/ 8382 h 228600"/>
                <a:gd name="connsiteX933" fmla="*/ 384334 w 676275"/>
                <a:gd name="connsiteY933" fmla="*/ 5620 h 228600"/>
                <a:gd name="connsiteX934" fmla="*/ 386143 w 676275"/>
                <a:gd name="connsiteY934" fmla="*/ 3810 h 228600"/>
                <a:gd name="connsiteX935" fmla="*/ 388430 w 676275"/>
                <a:gd name="connsiteY935" fmla="*/ 2858 h 228600"/>
                <a:gd name="connsiteX936" fmla="*/ 390715 w 676275"/>
                <a:gd name="connsiteY936" fmla="*/ 1905 h 228600"/>
                <a:gd name="connsiteX937" fmla="*/ 392525 w 676275"/>
                <a:gd name="connsiteY937" fmla="*/ 953 h 228600"/>
                <a:gd name="connsiteX938" fmla="*/ 394335 w 676275"/>
                <a:gd name="connsiteY938" fmla="*/ 1429 h 228600"/>
                <a:gd name="connsiteX939" fmla="*/ 394811 w 676275"/>
                <a:gd name="connsiteY939" fmla="*/ 953 h 228600"/>
                <a:gd name="connsiteX940" fmla="*/ 395764 w 676275"/>
                <a:gd name="connsiteY940" fmla="*/ 0 h 228600"/>
                <a:gd name="connsiteX941" fmla="*/ 397573 w 676275"/>
                <a:gd name="connsiteY941" fmla="*/ 476 h 228600"/>
                <a:gd name="connsiteX942" fmla="*/ 399859 w 676275"/>
                <a:gd name="connsiteY942" fmla="*/ 3239 h 228600"/>
                <a:gd name="connsiteX943" fmla="*/ 401193 w 676275"/>
                <a:gd name="connsiteY943" fmla="*/ 4191 h 228600"/>
                <a:gd name="connsiteX944" fmla="*/ 405289 w 676275"/>
                <a:gd name="connsiteY944" fmla="*/ 7430 h 228600"/>
                <a:gd name="connsiteX945" fmla="*/ 406241 w 676275"/>
                <a:gd name="connsiteY945" fmla="*/ 10668 h 228600"/>
                <a:gd name="connsiteX946" fmla="*/ 407194 w 676275"/>
                <a:gd name="connsiteY946" fmla="*/ 12478 h 228600"/>
                <a:gd name="connsiteX947" fmla="*/ 408527 w 676275"/>
                <a:gd name="connsiteY947" fmla="*/ 13811 h 228600"/>
                <a:gd name="connsiteX948" fmla="*/ 409480 w 676275"/>
                <a:gd name="connsiteY948" fmla="*/ 15145 h 228600"/>
                <a:gd name="connsiteX949" fmla="*/ 410432 w 676275"/>
                <a:gd name="connsiteY949" fmla="*/ 13811 h 228600"/>
                <a:gd name="connsiteX950" fmla="*/ 410432 w 676275"/>
                <a:gd name="connsiteY950" fmla="*/ 10573 h 228600"/>
                <a:gd name="connsiteX951" fmla="*/ 410909 w 676275"/>
                <a:gd name="connsiteY951" fmla="*/ 10573 h 228600"/>
                <a:gd name="connsiteX952" fmla="*/ 411861 w 676275"/>
                <a:gd name="connsiteY952" fmla="*/ 17431 h 228600"/>
                <a:gd name="connsiteX953" fmla="*/ 411861 w 676275"/>
                <a:gd name="connsiteY953" fmla="*/ 20955 h 228600"/>
                <a:gd name="connsiteX954" fmla="*/ 412337 w 676275"/>
                <a:gd name="connsiteY954" fmla="*/ 24194 h 228600"/>
                <a:gd name="connsiteX955" fmla="*/ 411385 w 676275"/>
                <a:gd name="connsiteY955" fmla="*/ 27813 h 228600"/>
                <a:gd name="connsiteX956" fmla="*/ 410909 w 676275"/>
                <a:gd name="connsiteY956" fmla="*/ 28289 h 228600"/>
                <a:gd name="connsiteX957" fmla="*/ 410432 w 676275"/>
                <a:gd name="connsiteY957" fmla="*/ 29242 h 228600"/>
                <a:gd name="connsiteX958" fmla="*/ 411385 w 676275"/>
                <a:gd name="connsiteY958" fmla="*/ 30194 h 228600"/>
                <a:gd name="connsiteX959" fmla="*/ 412337 w 676275"/>
                <a:gd name="connsiteY959" fmla="*/ 33814 h 228600"/>
                <a:gd name="connsiteX960" fmla="*/ 411385 w 676275"/>
                <a:gd name="connsiteY960" fmla="*/ 37052 h 228600"/>
                <a:gd name="connsiteX961" fmla="*/ 410432 w 676275"/>
                <a:gd name="connsiteY961" fmla="*/ 38005 h 228600"/>
                <a:gd name="connsiteX962" fmla="*/ 410909 w 676275"/>
                <a:gd name="connsiteY962" fmla="*/ 39338 h 228600"/>
                <a:gd name="connsiteX963" fmla="*/ 410432 w 676275"/>
                <a:gd name="connsiteY963" fmla="*/ 39815 h 228600"/>
                <a:gd name="connsiteX964" fmla="*/ 410432 w 676275"/>
                <a:gd name="connsiteY964" fmla="*/ 42101 h 228600"/>
                <a:gd name="connsiteX965" fmla="*/ 410909 w 676275"/>
                <a:gd name="connsiteY965" fmla="*/ 43910 h 228600"/>
                <a:gd name="connsiteX966" fmla="*/ 408622 w 676275"/>
                <a:gd name="connsiteY966" fmla="*/ 48482 h 228600"/>
                <a:gd name="connsiteX967" fmla="*/ 408622 w 676275"/>
                <a:gd name="connsiteY967" fmla="*/ 50292 h 228600"/>
                <a:gd name="connsiteX968" fmla="*/ 407670 w 676275"/>
                <a:gd name="connsiteY968" fmla="*/ 56198 h 228600"/>
                <a:gd name="connsiteX969" fmla="*/ 407194 w 676275"/>
                <a:gd name="connsiteY969" fmla="*/ 58484 h 228600"/>
                <a:gd name="connsiteX970" fmla="*/ 405860 w 676275"/>
                <a:gd name="connsiteY970" fmla="*/ 60293 h 228600"/>
                <a:gd name="connsiteX971" fmla="*/ 404527 w 676275"/>
                <a:gd name="connsiteY971" fmla="*/ 61627 h 228600"/>
                <a:gd name="connsiteX972" fmla="*/ 400907 w 676275"/>
                <a:gd name="connsiteY972" fmla="*/ 67532 h 228600"/>
                <a:gd name="connsiteX973" fmla="*/ 402717 w 676275"/>
                <a:gd name="connsiteY973" fmla="*/ 70771 h 228600"/>
                <a:gd name="connsiteX974" fmla="*/ 403193 w 676275"/>
                <a:gd name="connsiteY974" fmla="*/ 72104 h 228600"/>
                <a:gd name="connsiteX975" fmla="*/ 401860 w 676275"/>
                <a:gd name="connsiteY975" fmla="*/ 73438 h 228600"/>
                <a:gd name="connsiteX976" fmla="*/ 400907 w 676275"/>
                <a:gd name="connsiteY976" fmla="*/ 74771 h 228600"/>
                <a:gd name="connsiteX977" fmla="*/ 400907 w 676275"/>
                <a:gd name="connsiteY977" fmla="*/ 76581 h 228600"/>
                <a:gd name="connsiteX978" fmla="*/ 400907 w 676275"/>
                <a:gd name="connsiteY978" fmla="*/ 77915 h 228600"/>
                <a:gd name="connsiteX979" fmla="*/ 399955 w 676275"/>
                <a:gd name="connsiteY979" fmla="*/ 79248 h 228600"/>
                <a:gd name="connsiteX980" fmla="*/ 400907 w 676275"/>
                <a:gd name="connsiteY980" fmla="*/ 80582 h 228600"/>
                <a:gd name="connsiteX981" fmla="*/ 401384 w 676275"/>
                <a:gd name="connsiteY981" fmla="*/ 81058 h 228600"/>
                <a:gd name="connsiteX982" fmla="*/ 400050 w 676275"/>
                <a:gd name="connsiteY982" fmla="*/ 82391 h 228600"/>
                <a:gd name="connsiteX983" fmla="*/ 400050 w 676275"/>
                <a:gd name="connsiteY983" fmla="*/ 81915 h 228600"/>
                <a:gd name="connsiteX984" fmla="*/ 398716 w 676275"/>
                <a:gd name="connsiteY984" fmla="*/ 83725 h 228600"/>
                <a:gd name="connsiteX985" fmla="*/ 398716 w 676275"/>
                <a:gd name="connsiteY985" fmla="*/ 84201 h 228600"/>
                <a:gd name="connsiteX986" fmla="*/ 397764 w 676275"/>
                <a:gd name="connsiteY986" fmla="*/ 92012 h 228600"/>
                <a:gd name="connsiteX987" fmla="*/ 391859 w 676275"/>
                <a:gd name="connsiteY987" fmla="*/ 107537 h 228600"/>
                <a:gd name="connsiteX988" fmla="*/ 392335 w 676275"/>
                <a:gd name="connsiteY988" fmla="*/ 108490 h 228600"/>
                <a:gd name="connsiteX989" fmla="*/ 391859 w 676275"/>
                <a:gd name="connsiteY989" fmla="*/ 110776 h 228600"/>
                <a:gd name="connsiteX990" fmla="*/ 391382 w 676275"/>
                <a:gd name="connsiteY990" fmla="*/ 113062 h 228600"/>
                <a:gd name="connsiteX991" fmla="*/ 390049 w 676275"/>
                <a:gd name="connsiteY991" fmla="*/ 117634 h 228600"/>
                <a:gd name="connsiteX992" fmla="*/ 390049 w 676275"/>
                <a:gd name="connsiteY992" fmla="*/ 119444 h 228600"/>
                <a:gd name="connsiteX993" fmla="*/ 387763 w 676275"/>
                <a:gd name="connsiteY993" fmla="*/ 124968 h 228600"/>
                <a:gd name="connsiteX994" fmla="*/ 386810 w 676275"/>
                <a:gd name="connsiteY994" fmla="*/ 125444 h 228600"/>
                <a:gd name="connsiteX995" fmla="*/ 384524 w 676275"/>
                <a:gd name="connsiteY995" fmla="*/ 129540 h 228600"/>
                <a:gd name="connsiteX996" fmla="*/ 382714 w 676275"/>
                <a:gd name="connsiteY996" fmla="*/ 132779 h 228600"/>
                <a:gd name="connsiteX997" fmla="*/ 383191 w 676275"/>
                <a:gd name="connsiteY997" fmla="*/ 134588 h 228600"/>
                <a:gd name="connsiteX998" fmla="*/ 383667 w 676275"/>
                <a:gd name="connsiteY998" fmla="*/ 137351 h 228600"/>
                <a:gd name="connsiteX999" fmla="*/ 383191 w 676275"/>
                <a:gd name="connsiteY999" fmla="*/ 137827 h 228600"/>
                <a:gd name="connsiteX1000" fmla="*/ 382238 w 676275"/>
                <a:gd name="connsiteY1000" fmla="*/ 137827 h 228600"/>
                <a:gd name="connsiteX1001" fmla="*/ 381762 w 676275"/>
                <a:gd name="connsiteY1001" fmla="*/ 139160 h 228600"/>
                <a:gd name="connsiteX1002" fmla="*/ 381762 w 676275"/>
                <a:gd name="connsiteY1002" fmla="*/ 140970 h 228600"/>
                <a:gd name="connsiteX1003" fmla="*/ 382714 w 676275"/>
                <a:gd name="connsiteY1003" fmla="*/ 141923 h 228600"/>
                <a:gd name="connsiteX1004" fmla="*/ 383667 w 676275"/>
                <a:gd name="connsiteY1004" fmla="*/ 143732 h 228600"/>
                <a:gd name="connsiteX1005" fmla="*/ 383191 w 676275"/>
                <a:gd name="connsiteY1005" fmla="*/ 144685 h 228600"/>
                <a:gd name="connsiteX1006" fmla="*/ 381381 w 676275"/>
                <a:gd name="connsiteY1006" fmla="*/ 149257 h 228600"/>
                <a:gd name="connsiteX1007" fmla="*/ 381381 w 676275"/>
                <a:gd name="connsiteY1007" fmla="*/ 149733 h 228600"/>
                <a:gd name="connsiteX1008" fmla="*/ 381857 w 676275"/>
                <a:gd name="connsiteY1008" fmla="*/ 149733 h 228600"/>
                <a:gd name="connsiteX1009" fmla="*/ 384619 w 676275"/>
                <a:gd name="connsiteY1009" fmla="*/ 147447 h 228600"/>
                <a:gd name="connsiteX1010" fmla="*/ 386429 w 676275"/>
                <a:gd name="connsiteY1010" fmla="*/ 145637 h 228600"/>
                <a:gd name="connsiteX1011" fmla="*/ 389191 w 676275"/>
                <a:gd name="connsiteY1011" fmla="*/ 141065 h 228600"/>
                <a:gd name="connsiteX1012" fmla="*/ 390144 w 676275"/>
                <a:gd name="connsiteY1012" fmla="*/ 139732 h 228600"/>
                <a:gd name="connsiteX1013" fmla="*/ 393763 w 676275"/>
                <a:gd name="connsiteY1013" fmla="*/ 136112 h 228600"/>
                <a:gd name="connsiteX1014" fmla="*/ 396526 w 676275"/>
                <a:gd name="connsiteY1014" fmla="*/ 134303 h 228600"/>
                <a:gd name="connsiteX1015" fmla="*/ 397859 w 676275"/>
                <a:gd name="connsiteY1015" fmla="*/ 132969 h 228600"/>
                <a:gd name="connsiteX1016" fmla="*/ 397859 w 676275"/>
                <a:gd name="connsiteY1016" fmla="*/ 132493 h 228600"/>
                <a:gd name="connsiteX1017" fmla="*/ 399669 w 676275"/>
                <a:gd name="connsiteY1017" fmla="*/ 128397 h 228600"/>
                <a:gd name="connsiteX1018" fmla="*/ 399669 w 676275"/>
                <a:gd name="connsiteY1018" fmla="*/ 126587 h 228600"/>
                <a:gd name="connsiteX1019" fmla="*/ 400145 w 676275"/>
                <a:gd name="connsiteY1019" fmla="*/ 125635 h 228600"/>
                <a:gd name="connsiteX1020" fmla="*/ 401955 w 676275"/>
                <a:gd name="connsiteY1020" fmla="*/ 125635 h 228600"/>
                <a:gd name="connsiteX1021" fmla="*/ 402907 w 676275"/>
                <a:gd name="connsiteY1021" fmla="*/ 125158 h 228600"/>
                <a:gd name="connsiteX1022" fmla="*/ 402431 w 676275"/>
                <a:gd name="connsiteY1022" fmla="*/ 124682 h 228600"/>
                <a:gd name="connsiteX1023" fmla="*/ 404241 w 676275"/>
                <a:gd name="connsiteY1023" fmla="*/ 118301 h 228600"/>
                <a:gd name="connsiteX1024" fmla="*/ 407480 w 676275"/>
                <a:gd name="connsiteY1024" fmla="*/ 111919 h 228600"/>
                <a:gd name="connsiteX1025" fmla="*/ 408813 w 676275"/>
                <a:gd name="connsiteY1025" fmla="*/ 110966 h 228600"/>
                <a:gd name="connsiteX1026" fmla="*/ 411099 w 676275"/>
                <a:gd name="connsiteY1026" fmla="*/ 110490 h 228600"/>
                <a:gd name="connsiteX1027" fmla="*/ 412051 w 676275"/>
                <a:gd name="connsiteY1027" fmla="*/ 110966 h 228600"/>
                <a:gd name="connsiteX1028" fmla="*/ 412528 w 676275"/>
                <a:gd name="connsiteY1028" fmla="*/ 110490 h 228600"/>
                <a:gd name="connsiteX1029" fmla="*/ 413480 w 676275"/>
                <a:gd name="connsiteY1029" fmla="*/ 105442 h 228600"/>
                <a:gd name="connsiteX1030" fmla="*/ 413957 w 676275"/>
                <a:gd name="connsiteY1030" fmla="*/ 103632 h 228600"/>
                <a:gd name="connsiteX1031" fmla="*/ 415290 w 676275"/>
                <a:gd name="connsiteY1031" fmla="*/ 100870 h 228600"/>
                <a:gd name="connsiteX1032" fmla="*/ 417576 w 676275"/>
                <a:gd name="connsiteY1032" fmla="*/ 98107 h 228600"/>
                <a:gd name="connsiteX1033" fmla="*/ 419862 w 676275"/>
                <a:gd name="connsiteY1033" fmla="*/ 94869 h 228600"/>
                <a:gd name="connsiteX1034" fmla="*/ 422624 w 676275"/>
                <a:gd name="connsiteY1034" fmla="*/ 91631 h 228600"/>
                <a:gd name="connsiteX1035" fmla="*/ 423958 w 676275"/>
                <a:gd name="connsiteY1035" fmla="*/ 89345 h 228600"/>
                <a:gd name="connsiteX1036" fmla="*/ 428530 w 676275"/>
                <a:gd name="connsiteY1036" fmla="*/ 86106 h 228600"/>
                <a:gd name="connsiteX1037" fmla="*/ 429006 w 676275"/>
                <a:gd name="connsiteY1037" fmla="*/ 85630 h 228600"/>
                <a:gd name="connsiteX1038" fmla="*/ 429959 w 676275"/>
                <a:gd name="connsiteY1038" fmla="*/ 86106 h 228600"/>
                <a:gd name="connsiteX1039" fmla="*/ 430435 w 676275"/>
                <a:gd name="connsiteY1039" fmla="*/ 86582 h 228600"/>
                <a:gd name="connsiteX1040" fmla="*/ 431387 w 676275"/>
                <a:gd name="connsiteY1040" fmla="*/ 86106 h 228600"/>
                <a:gd name="connsiteX1041" fmla="*/ 431863 w 676275"/>
                <a:gd name="connsiteY1041" fmla="*/ 84773 h 228600"/>
                <a:gd name="connsiteX1042" fmla="*/ 433673 w 676275"/>
                <a:gd name="connsiteY1042" fmla="*/ 82010 h 228600"/>
                <a:gd name="connsiteX1043" fmla="*/ 433673 w 676275"/>
                <a:gd name="connsiteY1043" fmla="*/ 81534 h 228600"/>
                <a:gd name="connsiteX1044" fmla="*/ 434150 w 676275"/>
                <a:gd name="connsiteY1044" fmla="*/ 81058 h 228600"/>
                <a:gd name="connsiteX1045" fmla="*/ 435102 w 676275"/>
                <a:gd name="connsiteY1045" fmla="*/ 81534 h 228600"/>
                <a:gd name="connsiteX1046" fmla="*/ 436055 w 676275"/>
                <a:gd name="connsiteY1046" fmla="*/ 81058 h 228600"/>
                <a:gd name="connsiteX1047" fmla="*/ 436055 w 676275"/>
                <a:gd name="connsiteY1047" fmla="*/ 80105 h 228600"/>
                <a:gd name="connsiteX1048" fmla="*/ 437388 w 676275"/>
                <a:gd name="connsiteY1048" fmla="*/ 76486 h 228600"/>
                <a:gd name="connsiteX1049" fmla="*/ 438340 w 676275"/>
                <a:gd name="connsiteY1049" fmla="*/ 74676 h 228600"/>
                <a:gd name="connsiteX1050" fmla="*/ 438340 w 676275"/>
                <a:gd name="connsiteY1050" fmla="*/ 72866 h 228600"/>
                <a:gd name="connsiteX1051" fmla="*/ 443865 w 676275"/>
                <a:gd name="connsiteY1051" fmla="*/ 68294 h 228600"/>
                <a:gd name="connsiteX1052" fmla="*/ 447961 w 676275"/>
                <a:gd name="connsiteY1052" fmla="*/ 66485 h 228600"/>
                <a:gd name="connsiteX1053" fmla="*/ 450247 w 676275"/>
                <a:gd name="connsiteY1053" fmla="*/ 64675 h 228600"/>
                <a:gd name="connsiteX1054" fmla="*/ 452533 w 676275"/>
                <a:gd name="connsiteY1054" fmla="*/ 62389 h 228600"/>
                <a:gd name="connsiteX1055" fmla="*/ 453485 w 676275"/>
                <a:gd name="connsiteY1055" fmla="*/ 61436 h 228600"/>
                <a:gd name="connsiteX1056" fmla="*/ 456247 w 676275"/>
                <a:gd name="connsiteY1056" fmla="*/ 58198 h 228600"/>
                <a:gd name="connsiteX1057" fmla="*/ 459010 w 676275"/>
                <a:gd name="connsiteY1057" fmla="*/ 55912 h 228600"/>
                <a:gd name="connsiteX1058" fmla="*/ 463582 w 676275"/>
                <a:gd name="connsiteY1058" fmla="*/ 52292 h 228600"/>
                <a:gd name="connsiteX1059" fmla="*/ 465392 w 676275"/>
                <a:gd name="connsiteY1059" fmla="*/ 51340 h 228600"/>
                <a:gd name="connsiteX1060" fmla="*/ 469487 w 676275"/>
                <a:gd name="connsiteY1060" fmla="*/ 49054 h 228600"/>
                <a:gd name="connsiteX1061" fmla="*/ 472250 w 676275"/>
                <a:gd name="connsiteY1061" fmla="*/ 45434 h 228600"/>
                <a:gd name="connsiteX1062" fmla="*/ 472250 w 676275"/>
                <a:gd name="connsiteY1062" fmla="*/ 44958 h 228600"/>
                <a:gd name="connsiteX1063" fmla="*/ 471773 w 676275"/>
                <a:gd name="connsiteY1063" fmla="*/ 43625 h 228600"/>
                <a:gd name="connsiteX1064" fmla="*/ 474059 w 676275"/>
                <a:gd name="connsiteY1064" fmla="*/ 41815 h 228600"/>
                <a:gd name="connsiteX1065" fmla="*/ 475869 w 676275"/>
                <a:gd name="connsiteY1065" fmla="*/ 41339 h 228600"/>
                <a:gd name="connsiteX1066" fmla="*/ 474917 w 676275"/>
                <a:gd name="connsiteY1066" fmla="*/ 42291 h 228600"/>
                <a:gd name="connsiteX1067" fmla="*/ 474917 w 676275"/>
                <a:gd name="connsiteY1067" fmla="*/ 43244 h 228600"/>
                <a:gd name="connsiteX1068" fmla="*/ 475869 w 676275"/>
                <a:gd name="connsiteY1068" fmla="*/ 43720 h 228600"/>
                <a:gd name="connsiteX1069" fmla="*/ 477202 w 676275"/>
                <a:gd name="connsiteY1069" fmla="*/ 43244 h 228600"/>
                <a:gd name="connsiteX1070" fmla="*/ 478536 w 676275"/>
                <a:gd name="connsiteY1070" fmla="*/ 43720 h 228600"/>
                <a:gd name="connsiteX1071" fmla="*/ 481775 w 676275"/>
                <a:gd name="connsiteY1071" fmla="*/ 43720 h 228600"/>
                <a:gd name="connsiteX1072" fmla="*/ 483584 w 676275"/>
                <a:gd name="connsiteY1072" fmla="*/ 41434 h 228600"/>
                <a:gd name="connsiteX1073" fmla="*/ 484060 w 676275"/>
                <a:gd name="connsiteY1073" fmla="*/ 41434 h 228600"/>
                <a:gd name="connsiteX1074" fmla="*/ 481775 w 676275"/>
                <a:gd name="connsiteY1074" fmla="*/ 40100 h 228600"/>
                <a:gd name="connsiteX1075" fmla="*/ 478536 w 676275"/>
                <a:gd name="connsiteY1075" fmla="*/ 41053 h 228600"/>
                <a:gd name="connsiteX1076" fmla="*/ 478060 w 676275"/>
                <a:gd name="connsiteY1076" fmla="*/ 40577 h 228600"/>
                <a:gd name="connsiteX1077" fmla="*/ 478536 w 676275"/>
                <a:gd name="connsiteY1077" fmla="*/ 40100 h 228600"/>
                <a:gd name="connsiteX1078" fmla="*/ 482632 w 676275"/>
                <a:gd name="connsiteY1078" fmla="*/ 39148 h 228600"/>
                <a:gd name="connsiteX1079" fmla="*/ 486251 w 676275"/>
                <a:gd name="connsiteY1079" fmla="*/ 40958 h 228600"/>
                <a:gd name="connsiteX1080" fmla="*/ 490823 w 676275"/>
                <a:gd name="connsiteY1080" fmla="*/ 44196 h 228600"/>
                <a:gd name="connsiteX1081" fmla="*/ 492157 w 676275"/>
                <a:gd name="connsiteY1081" fmla="*/ 44196 h 228600"/>
                <a:gd name="connsiteX1082" fmla="*/ 493490 w 676275"/>
                <a:gd name="connsiteY1082" fmla="*/ 44672 h 228600"/>
                <a:gd name="connsiteX1083" fmla="*/ 494443 w 676275"/>
                <a:gd name="connsiteY1083" fmla="*/ 46482 h 228600"/>
                <a:gd name="connsiteX1084" fmla="*/ 496729 w 676275"/>
                <a:gd name="connsiteY1084" fmla="*/ 48292 h 228600"/>
                <a:gd name="connsiteX1085" fmla="*/ 499967 w 676275"/>
                <a:gd name="connsiteY1085" fmla="*/ 50102 h 228600"/>
                <a:gd name="connsiteX1086" fmla="*/ 500443 w 676275"/>
                <a:gd name="connsiteY1086" fmla="*/ 50578 h 228600"/>
                <a:gd name="connsiteX1087" fmla="*/ 502730 w 676275"/>
                <a:gd name="connsiteY1087" fmla="*/ 53816 h 228600"/>
                <a:gd name="connsiteX1088" fmla="*/ 502730 w 676275"/>
                <a:gd name="connsiteY1088" fmla="*/ 54293 h 228600"/>
                <a:gd name="connsiteX1089" fmla="*/ 501777 w 676275"/>
                <a:gd name="connsiteY1089" fmla="*/ 54293 h 228600"/>
                <a:gd name="connsiteX1090" fmla="*/ 500443 w 676275"/>
                <a:gd name="connsiteY1090" fmla="*/ 55626 h 228600"/>
                <a:gd name="connsiteX1091" fmla="*/ 500443 w 676275"/>
                <a:gd name="connsiteY1091" fmla="*/ 56102 h 228600"/>
                <a:gd name="connsiteX1092" fmla="*/ 502253 w 676275"/>
                <a:gd name="connsiteY1092" fmla="*/ 59341 h 228600"/>
                <a:gd name="connsiteX1093" fmla="*/ 505015 w 676275"/>
                <a:gd name="connsiteY1093" fmla="*/ 61151 h 228600"/>
                <a:gd name="connsiteX1094" fmla="*/ 506825 w 676275"/>
                <a:gd name="connsiteY1094" fmla="*/ 63437 h 228600"/>
                <a:gd name="connsiteX1095" fmla="*/ 506825 w 676275"/>
                <a:gd name="connsiteY1095" fmla="*/ 64389 h 228600"/>
                <a:gd name="connsiteX1096" fmla="*/ 505873 w 676275"/>
                <a:gd name="connsiteY1096" fmla="*/ 69437 h 228600"/>
                <a:gd name="connsiteX1097" fmla="*/ 504920 w 676275"/>
                <a:gd name="connsiteY1097" fmla="*/ 76772 h 228600"/>
                <a:gd name="connsiteX1098" fmla="*/ 503968 w 676275"/>
                <a:gd name="connsiteY1098" fmla="*/ 78105 h 228600"/>
                <a:gd name="connsiteX1099" fmla="*/ 503015 w 676275"/>
                <a:gd name="connsiteY1099" fmla="*/ 80867 h 228600"/>
                <a:gd name="connsiteX1100" fmla="*/ 503015 w 676275"/>
                <a:gd name="connsiteY1100" fmla="*/ 81820 h 228600"/>
                <a:gd name="connsiteX1101" fmla="*/ 502539 w 676275"/>
                <a:gd name="connsiteY1101" fmla="*/ 82772 h 228600"/>
                <a:gd name="connsiteX1102" fmla="*/ 502063 w 676275"/>
                <a:gd name="connsiteY1102" fmla="*/ 84582 h 228600"/>
                <a:gd name="connsiteX1103" fmla="*/ 502539 w 676275"/>
                <a:gd name="connsiteY1103" fmla="*/ 85916 h 228600"/>
                <a:gd name="connsiteX1104" fmla="*/ 502539 w 676275"/>
                <a:gd name="connsiteY1104" fmla="*/ 91821 h 228600"/>
                <a:gd name="connsiteX1105" fmla="*/ 502063 w 676275"/>
                <a:gd name="connsiteY1105" fmla="*/ 94583 h 228600"/>
                <a:gd name="connsiteX1106" fmla="*/ 501587 w 676275"/>
                <a:gd name="connsiteY1106" fmla="*/ 99155 h 228600"/>
                <a:gd name="connsiteX1107" fmla="*/ 500253 w 676275"/>
                <a:gd name="connsiteY1107" fmla="*/ 107823 h 228600"/>
                <a:gd name="connsiteX1108" fmla="*/ 499777 w 676275"/>
                <a:gd name="connsiteY1108" fmla="*/ 108776 h 228600"/>
                <a:gd name="connsiteX1109" fmla="*/ 500253 w 676275"/>
                <a:gd name="connsiteY1109" fmla="*/ 109728 h 228600"/>
                <a:gd name="connsiteX1110" fmla="*/ 499777 w 676275"/>
                <a:gd name="connsiteY1110" fmla="*/ 111062 h 228600"/>
                <a:gd name="connsiteX1111" fmla="*/ 498443 w 676275"/>
                <a:gd name="connsiteY1111" fmla="*/ 112395 h 228600"/>
                <a:gd name="connsiteX1112" fmla="*/ 498919 w 676275"/>
                <a:gd name="connsiteY1112" fmla="*/ 113348 h 228600"/>
                <a:gd name="connsiteX1113" fmla="*/ 499872 w 676275"/>
                <a:gd name="connsiteY1113" fmla="*/ 115157 h 228600"/>
                <a:gd name="connsiteX1114" fmla="*/ 500348 w 676275"/>
                <a:gd name="connsiteY1114" fmla="*/ 115633 h 228600"/>
                <a:gd name="connsiteX1115" fmla="*/ 499396 w 676275"/>
                <a:gd name="connsiteY1115" fmla="*/ 116110 h 228600"/>
                <a:gd name="connsiteX1116" fmla="*/ 496634 w 676275"/>
                <a:gd name="connsiteY1116" fmla="*/ 119348 h 228600"/>
                <a:gd name="connsiteX1117" fmla="*/ 496634 w 676275"/>
                <a:gd name="connsiteY1117" fmla="*/ 122968 h 228600"/>
                <a:gd name="connsiteX1118" fmla="*/ 497110 w 676275"/>
                <a:gd name="connsiteY1118" fmla="*/ 123920 h 228600"/>
                <a:gd name="connsiteX1119" fmla="*/ 495776 w 676275"/>
                <a:gd name="connsiteY1119" fmla="*/ 125730 h 228600"/>
                <a:gd name="connsiteX1120" fmla="*/ 494443 w 676275"/>
                <a:gd name="connsiteY1120" fmla="*/ 128016 h 228600"/>
                <a:gd name="connsiteX1121" fmla="*/ 493967 w 676275"/>
                <a:gd name="connsiteY1121" fmla="*/ 128492 h 228600"/>
                <a:gd name="connsiteX1122" fmla="*/ 494919 w 676275"/>
                <a:gd name="connsiteY1122" fmla="*/ 129445 h 228600"/>
                <a:gd name="connsiteX1123" fmla="*/ 495395 w 676275"/>
                <a:gd name="connsiteY1123" fmla="*/ 130778 h 228600"/>
                <a:gd name="connsiteX1124" fmla="*/ 494062 w 676275"/>
                <a:gd name="connsiteY1124" fmla="*/ 134398 h 228600"/>
                <a:gd name="connsiteX1125" fmla="*/ 494062 w 676275"/>
                <a:gd name="connsiteY1125" fmla="*/ 134874 h 228600"/>
                <a:gd name="connsiteX1126" fmla="*/ 493585 w 676275"/>
                <a:gd name="connsiteY1126" fmla="*/ 136208 h 228600"/>
                <a:gd name="connsiteX1127" fmla="*/ 493109 w 676275"/>
                <a:gd name="connsiteY1127" fmla="*/ 138970 h 228600"/>
                <a:gd name="connsiteX1128" fmla="*/ 493585 w 676275"/>
                <a:gd name="connsiteY1128" fmla="*/ 139922 h 228600"/>
                <a:gd name="connsiteX1129" fmla="*/ 494062 w 676275"/>
                <a:gd name="connsiteY1129" fmla="*/ 139922 h 228600"/>
                <a:gd name="connsiteX1130" fmla="*/ 494538 w 676275"/>
                <a:gd name="connsiteY1130" fmla="*/ 138970 h 228600"/>
                <a:gd name="connsiteX1131" fmla="*/ 495490 w 676275"/>
                <a:gd name="connsiteY1131" fmla="*/ 138494 h 228600"/>
                <a:gd name="connsiteX1132" fmla="*/ 496824 w 676275"/>
                <a:gd name="connsiteY1132" fmla="*/ 138970 h 228600"/>
                <a:gd name="connsiteX1133" fmla="*/ 496824 w 676275"/>
                <a:gd name="connsiteY1133" fmla="*/ 139922 h 228600"/>
                <a:gd name="connsiteX1134" fmla="*/ 495014 w 676275"/>
                <a:gd name="connsiteY1134" fmla="*/ 142208 h 228600"/>
                <a:gd name="connsiteX1135" fmla="*/ 495490 w 676275"/>
                <a:gd name="connsiteY1135" fmla="*/ 144494 h 228600"/>
                <a:gd name="connsiteX1136" fmla="*/ 495490 w 676275"/>
                <a:gd name="connsiteY1136" fmla="*/ 144971 h 228600"/>
                <a:gd name="connsiteX1137" fmla="*/ 498729 w 676275"/>
                <a:gd name="connsiteY1137" fmla="*/ 142208 h 228600"/>
                <a:gd name="connsiteX1138" fmla="*/ 501015 w 676275"/>
                <a:gd name="connsiteY1138" fmla="*/ 138113 h 228600"/>
                <a:gd name="connsiteX1139" fmla="*/ 501491 w 676275"/>
                <a:gd name="connsiteY1139" fmla="*/ 137636 h 228600"/>
                <a:gd name="connsiteX1140" fmla="*/ 510159 w 676275"/>
                <a:gd name="connsiteY1140" fmla="*/ 124397 h 228600"/>
                <a:gd name="connsiteX1141" fmla="*/ 511112 w 676275"/>
                <a:gd name="connsiteY1141" fmla="*/ 122111 h 228600"/>
                <a:gd name="connsiteX1142" fmla="*/ 515207 w 676275"/>
                <a:gd name="connsiteY1142" fmla="*/ 118491 h 228600"/>
                <a:gd name="connsiteX1143" fmla="*/ 519303 w 676275"/>
                <a:gd name="connsiteY1143" fmla="*/ 113919 h 228600"/>
                <a:gd name="connsiteX1144" fmla="*/ 519303 w 676275"/>
                <a:gd name="connsiteY1144" fmla="*/ 113348 h 228600"/>
                <a:gd name="connsiteX1145" fmla="*/ 518827 w 676275"/>
                <a:gd name="connsiteY1145" fmla="*/ 112395 h 228600"/>
                <a:gd name="connsiteX1146" fmla="*/ 519303 w 676275"/>
                <a:gd name="connsiteY1146" fmla="*/ 111443 h 228600"/>
                <a:gd name="connsiteX1147" fmla="*/ 524351 w 676275"/>
                <a:gd name="connsiteY1147" fmla="*/ 103251 h 228600"/>
                <a:gd name="connsiteX1148" fmla="*/ 527113 w 676275"/>
                <a:gd name="connsiteY1148" fmla="*/ 99631 h 228600"/>
                <a:gd name="connsiteX1149" fmla="*/ 528923 w 676275"/>
                <a:gd name="connsiteY1149" fmla="*/ 99155 h 228600"/>
                <a:gd name="connsiteX1150" fmla="*/ 530733 w 676275"/>
                <a:gd name="connsiteY1150" fmla="*/ 97822 h 228600"/>
                <a:gd name="connsiteX1151" fmla="*/ 531209 w 676275"/>
                <a:gd name="connsiteY1151" fmla="*/ 97346 h 228600"/>
                <a:gd name="connsiteX1152" fmla="*/ 531209 w 676275"/>
                <a:gd name="connsiteY1152" fmla="*/ 99155 h 228600"/>
                <a:gd name="connsiteX1153" fmla="*/ 530733 w 676275"/>
                <a:gd name="connsiteY1153" fmla="*/ 100965 h 228600"/>
                <a:gd name="connsiteX1154" fmla="*/ 529400 w 676275"/>
                <a:gd name="connsiteY1154" fmla="*/ 103727 h 228600"/>
                <a:gd name="connsiteX1155" fmla="*/ 530352 w 676275"/>
                <a:gd name="connsiteY1155" fmla="*/ 104204 h 228600"/>
                <a:gd name="connsiteX1156" fmla="*/ 531305 w 676275"/>
                <a:gd name="connsiteY1156" fmla="*/ 106490 h 228600"/>
                <a:gd name="connsiteX1157" fmla="*/ 531781 w 676275"/>
                <a:gd name="connsiteY1157" fmla="*/ 107823 h 228600"/>
                <a:gd name="connsiteX1158" fmla="*/ 533590 w 676275"/>
                <a:gd name="connsiteY1158" fmla="*/ 107347 h 228600"/>
                <a:gd name="connsiteX1159" fmla="*/ 536829 w 676275"/>
                <a:gd name="connsiteY1159" fmla="*/ 103727 h 228600"/>
                <a:gd name="connsiteX1160" fmla="*/ 537781 w 676275"/>
                <a:gd name="connsiteY1160" fmla="*/ 104204 h 228600"/>
                <a:gd name="connsiteX1161" fmla="*/ 539115 w 676275"/>
                <a:gd name="connsiteY1161" fmla="*/ 104680 h 228600"/>
                <a:gd name="connsiteX1162" fmla="*/ 539591 w 676275"/>
                <a:gd name="connsiteY1162" fmla="*/ 105156 h 228600"/>
                <a:gd name="connsiteX1163" fmla="*/ 540068 w 676275"/>
                <a:gd name="connsiteY1163" fmla="*/ 103823 h 228600"/>
                <a:gd name="connsiteX1164" fmla="*/ 539115 w 676275"/>
                <a:gd name="connsiteY1164" fmla="*/ 100584 h 228600"/>
                <a:gd name="connsiteX1165" fmla="*/ 539591 w 676275"/>
                <a:gd name="connsiteY1165" fmla="*/ 98774 h 228600"/>
                <a:gd name="connsiteX1166" fmla="*/ 539115 w 676275"/>
                <a:gd name="connsiteY1166" fmla="*/ 87821 h 228600"/>
                <a:gd name="connsiteX1167" fmla="*/ 539115 w 676275"/>
                <a:gd name="connsiteY1167" fmla="*/ 85535 h 228600"/>
                <a:gd name="connsiteX1168" fmla="*/ 542734 w 676275"/>
                <a:gd name="connsiteY1168" fmla="*/ 79629 h 228600"/>
                <a:gd name="connsiteX1169" fmla="*/ 548259 w 676275"/>
                <a:gd name="connsiteY1169" fmla="*/ 73247 h 228600"/>
                <a:gd name="connsiteX1170" fmla="*/ 551021 w 676275"/>
                <a:gd name="connsiteY1170" fmla="*/ 70485 h 228600"/>
                <a:gd name="connsiteX1171" fmla="*/ 551497 w 676275"/>
                <a:gd name="connsiteY1171" fmla="*/ 70485 h 228600"/>
                <a:gd name="connsiteX1172" fmla="*/ 553784 w 676275"/>
                <a:gd name="connsiteY1172" fmla="*/ 72295 h 228600"/>
                <a:gd name="connsiteX1173" fmla="*/ 557022 w 676275"/>
                <a:gd name="connsiteY1173" fmla="*/ 65437 h 228600"/>
                <a:gd name="connsiteX1174" fmla="*/ 559308 w 676275"/>
                <a:gd name="connsiteY1174" fmla="*/ 61817 h 228600"/>
                <a:gd name="connsiteX1175" fmla="*/ 562070 w 676275"/>
                <a:gd name="connsiteY1175" fmla="*/ 59055 h 228600"/>
                <a:gd name="connsiteX1176" fmla="*/ 568452 w 676275"/>
                <a:gd name="connsiteY1176" fmla="*/ 52673 h 228600"/>
                <a:gd name="connsiteX1177" fmla="*/ 568928 w 676275"/>
                <a:gd name="connsiteY1177" fmla="*/ 50864 h 228600"/>
                <a:gd name="connsiteX1178" fmla="*/ 574453 w 676275"/>
                <a:gd name="connsiteY1178" fmla="*/ 45339 h 228600"/>
                <a:gd name="connsiteX1179" fmla="*/ 574929 w 676275"/>
                <a:gd name="connsiteY1179" fmla="*/ 44863 h 228600"/>
                <a:gd name="connsiteX1180" fmla="*/ 575405 w 676275"/>
                <a:gd name="connsiteY1180" fmla="*/ 45339 h 228600"/>
                <a:gd name="connsiteX1181" fmla="*/ 580454 w 676275"/>
                <a:gd name="connsiteY1181" fmla="*/ 46673 h 228600"/>
                <a:gd name="connsiteX1182" fmla="*/ 581406 w 676275"/>
                <a:gd name="connsiteY1182" fmla="*/ 46196 h 228600"/>
                <a:gd name="connsiteX1183" fmla="*/ 580930 w 676275"/>
                <a:gd name="connsiteY1183" fmla="*/ 45720 h 228600"/>
                <a:gd name="connsiteX1184" fmla="*/ 579977 w 676275"/>
                <a:gd name="connsiteY1184" fmla="*/ 45244 h 228600"/>
                <a:gd name="connsiteX1185" fmla="*/ 580454 w 676275"/>
                <a:gd name="connsiteY1185" fmla="*/ 43910 h 228600"/>
                <a:gd name="connsiteX1186" fmla="*/ 581406 w 676275"/>
                <a:gd name="connsiteY1186" fmla="*/ 43910 h 228600"/>
                <a:gd name="connsiteX1187" fmla="*/ 583692 w 676275"/>
                <a:gd name="connsiteY1187" fmla="*/ 44863 h 228600"/>
                <a:gd name="connsiteX1188" fmla="*/ 584644 w 676275"/>
                <a:gd name="connsiteY1188" fmla="*/ 46196 h 228600"/>
                <a:gd name="connsiteX1189" fmla="*/ 587407 w 676275"/>
                <a:gd name="connsiteY1189" fmla="*/ 48006 h 228600"/>
                <a:gd name="connsiteX1190" fmla="*/ 591979 w 676275"/>
                <a:gd name="connsiteY1190" fmla="*/ 51245 h 228600"/>
                <a:gd name="connsiteX1191" fmla="*/ 594265 w 676275"/>
                <a:gd name="connsiteY1191" fmla="*/ 52197 h 228600"/>
                <a:gd name="connsiteX1192" fmla="*/ 595217 w 676275"/>
                <a:gd name="connsiteY1192" fmla="*/ 54007 h 228600"/>
                <a:gd name="connsiteX1193" fmla="*/ 597027 w 676275"/>
                <a:gd name="connsiteY1193" fmla="*/ 54959 h 228600"/>
                <a:gd name="connsiteX1194" fmla="*/ 598837 w 676275"/>
                <a:gd name="connsiteY1194" fmla="*/ 56293 h 228600"/>
                <a:gd name="connsiteX1195" fmla="*/ 602075 w 676275"/>
                <a:gd name="connsiteY1195" fmla="*/ 61817 h 228600"/>
                <a:gd name="connsiteX1196" fmla="*/ 602075 w 676275"/>
                <a:gd name="connsiteY1196" fmla="*/ 62294 h 228600"/>
                <a:gd name="connsiteX1197" fmla="*/ 603409 w 676275"/>
                <a:gd name="connsiteY1197" fmla="*/ 62294 h 228600"/>
                <a:gd name="connsiteX1198" fmla="*/ 604742 w 676275"/>
                <a:gd name="connsiteY1198" fmla="*/ 63246 h 228600"/>
                <a:gd name="connsiteX1199" fmla="*/ 606552 w 676275"/>
                <a:gd name="connsiteY1199" fmla="*/ 66485 h 228600"/>
                <a:gd name="connsiteX1200" fmla="*/ 607028 w 676275"/>
                <a:gd name="connsiteY1200" fmla="*/ 70104 h 228600"/>
                <a:gd name="connsiteX1201" fmla="*/ 607028 w 676275"/>
                <a:gd name="connsiteY1201" fmla="*/ 70580 h 228600"/>
                <a:gd name="connsiteX1202" fmla="*/ 606552 w 676275"/>
                <a:gd name="connsiteY1202" fmla="*/ 71057 h 228600"/>
                <a:gd name="connsiteX1203" fmla="*/ 604742 w 676275"/>
                <a:gd name="connsiteY1203" fmla="*/ 70580 h 228600"/>
                <a:gd name="connsiteX1204" fmla="*/ 604266 w 676275"/>
                <a:gd name="connsiteY1204" fmla="*/ 70580 h 228600"/>
                <a:gd name="connsiteX1205" fmla="*/ 604266 w 676275"/>
                <a:gd name="connsiteY1205" fmla="*/ 72390 h 228600"/>
                <a:gd name="connsiteX1206" fmla="*/ 604742 w 676275"/>
                <a:gd name="connsiteY1206" fmla="*/ 74200 h 228600"/>
                <a:gd name="connsiteX1207" fmla="*/ 604742 w 676275"/>
                <a:gd name="connsiteY1207" fmla="*/ 78105 h 228600"/>
                <a:gd name="connsiteX1208" fmla="*/ 605218 w 676275"/>
                <a:gd name="connsiteY1208" fmla="*/ 79058 h 228600"/>
                <a:gd name="connsiteX1209" fmla="*/ 606552 w 676275"/>
                <a:gd name="connsiteY1209" fmla="*/ 80391 h 228600"/>
                <a:gd name="connsiteX1210" fmla="*/ 606076 w 676275"/>
                <a:gd name="connsiteY1210" fmla="*/ 81344 h 228600"/>
                <a:gd name="connsiteX1211" fmla="*/ 605600 w 676275"/>
                <a:gd name="connsiteY1211" fmla="*/ 82296 h 228600"/>
                <a:gd name="connsiteX1212" fmla="*/ 606933 w 676275"/>
                <a:gd name="connsiteY1212" fmla="*/ 84582 h 228600"/>
                <a:gd name="connsiteX1213" fmla="*/ 607885 w 676275"/>
                <a:gd name="connsiteY1213" fmla="*/ 88202 h 228600"/>
                <a:gd name="connsiteX1214" fmla="*/ 607885 w 676275"/>
                <a:gd name="connsiteY1214" fmla="*/ 89535 h 228600"/>
                <a:gd name="connsiteX1215" fmla="*/ 608362 w 676275"/>
                <a:gd name="connsiteY1215" fmla="*/ 90011 h 228600"/>
                <a:gd name="connsiteX1216" fmla="*/ 609314 w 676275"/>
                <a:gd name="connsiteY1216" fmla="*/ 93250 h 228600"/>
                <a:gd name="connsiteX1217" fmla="*/ 609790 w 676275"/>
                <a:gd name="connsiteY1217" fmla="*/ 93726 h 228600"/>
                <a:gd name="connsiteX1218" fmla="*/ 608838 w 676275"/>
                <a:gd name="connsiteY1218" fmla="*/ 94202 h 228600"/>
                <a:gd name="connsiteX1219" fmla="*/ 608838 w 676275"/>
                <a:gd name="connsiteY1219" fmla="*/ 94679 h 228600"/>
                <a:gd name="connsiteX1220" fmla="*/ 607028 w 676275"/>
                <a:gd name="connsiteY1220" fmla="*/ 96488 h 228600"/>
                <a:gd name="connsiteX1221" fmla="*/ 604742 w 676275"/>
                <a:gd name="connsiteY1221" fmla="*/ 94202 h 228600"/>
                <a:gd name="connsiteX1222" fmla="*/ 604742 w 676275"/>
                <a:gd name="connsiteY1222" fmla="*/ 93250 h 228600"/>
                <a:gd name="connsiteX1223" fmla="*/ 604266 w 676275"/>
                <a:gd name="connsiteY1223" fmla="*/ 94202 h 228600"/>
                <a:gd name="connsiteX1224" fmla="*/ 604266 w 676275"/>
                <a:gd name="connsiteY1224" fmla="*/ 94679 h 228600"/>
                <a:gd name="connsiteX1225" fmla="*/ 604742 w 676275"/>
                <a:gd name="connsiteY1225" fmla="*/ 99727 h 228600"/>
                <a:gd name="connsiteX1226" fmla="*/ 607028 w 676275"/>
                <a:gd name="connsiteY1226" fmla="*/ 98774 h 228600"/>
                <a:gd name="connsiteX1227" fmla="*/ 607505 w 676275"/>
                <a:gd name="connsiteY1227" fmla="*/ 98298 h 228600"/>
                <a:gd name="connsiteX1228" fmla="*/ 607981 w 676275"/>
                <a:gd name="connsiteY1228" fmla="*/ 99251 h 228600"/>
                <a:gd name="connsiteX1229" fmla="*/ 608933 w 676275"/>
                <a:gd name="connsiteY1229" fmla="*/ 101060 h 228600"/>
                <a:gd name="connsiteX1230" fmla="*/ 609409 w 676275"/>
                <a:gd name="connsiteY1230" fmla="*/ 102013 h 228600"/>
                <a:gd name="connsiteX1231" fmla="*/ 610362 w 676275"/>
                <a:gd name="connsiteY1231" fmla="*/ 102489 h 228600"/>
                <a:gd name="connsiteX1232" fmla="*/ 610362 w 676275"/>
                <a:gd name="connsiteY1232" fmla="*/ 105251 h 228600"/>
                <a:gd name="connsiteX1233" fmla="*/ 609409 w 676275"/>
                <a:gd name="connsiteY1233" fmla="*/ 106585 h 228600"/>
                <a:gd name="connsiteX1234" fmla="*/ 610362 w 676275"/>
                <a:gd name="connsiteY1234" fmla="*/ 107918 h 228600"/>
                <a:gd name="connsiteX1235" fmla="*/ 613124 w 676275"/>
                <a:gd name="connsiteY1235" fmla="*/ 109728 h 228600"/>
                <a:gd name="connsiteX1236" fmla="*/ 613601 w 676275"/>
                <a:gd name="connsiteY1236" fmla="*/ 110680 h 228600"/>
                <a:gd name="connsiteX1237" fmla="*/ 613124 w 676275"/>
                <a:gd name="connsiteY1237" fmla="*/ 111633 h 228600"/>
                <a:gd name="connsiteX1238" fmla="*/ 613124 w 676275"/>
                <a:gd name="connsiteY1238" fmla="*/ 112109 h 228600"/>
                <a:gd name="connsiteX1239" fmla="*/ 614458 w 676275"/>
                <a:gd name="connsiteY1239" fmla="*/ 113919 h 228600"/>
                <a:gd name="connsiteX1240" fmla="*/ 613981 w 676275"/>
                <a:gd name="connsiteY1240" fmla="*/ 117539 h 228600"/>
                <a:gd name="connsiteX1241" fmla="*/ 615315 w 676275"/>
                <a:gd name="connsiteY1241" fmla="*/ 118872 h 228600"/>
                <a:gd name="connsiteX1242" fmla="*/ 616268 w 676275"/>
                <a:gd name="connsiteY1242" fmla="*/ 120205 h 228600"/>
                <a:gd name="connsiteX1243" fmla="*/ 616268 w 676275"/>
                <a:gd name="connsiteY1243" fmla="*/ 121539 h 228600"/>
                <a:gd name="connsiteX1244" fmla="*/ 617220 w 676275"/>
                <a:gd name="connsiteY1244" fmla="*/ 120205 h 228600"/>
                <a:gd name="connsiteX1245" fmla="*/ 617220 w 676275"/>
                <a:gd name="connsiteY1245" fmla="*/ 118872 h 228600"/>
                <a:gd name="connsiteX1246" fmla="*/ 616744 w 676275"/>
                <a:gd name="connsiteY1246" fmla="*/ 117539 h 228600"/>
                <a:gd name="connsiteX1247" fmla="*/ 617220 w 676275"/>
                <a:gd name="connsiteY1247" fmla="*/ 116205 h 228600"/>
                <a:gd name="connsiteX1248" fmla="*/ 618172 w 676275"/>
                <a:gd name="connsiteY1248" fmla="*/ 116681 h 228600"/>
                <a:gd name="connsiteX1249" fmla="*/ 618649 w 676275"/>
                <a:gd name="connsiteY1249" fmla="*/ 120301 h 228600"/>
                <a:gd name="connsiteX1250" fmla="*/ 619125 w 676275"/>
                <a:gd name="connsiteY1250" fmla="*/ 121634 h 228600"/>
                <a:gd name="connsiteX1251" fmla="*/ 618649 w 676275"/>
                <a:gd name="connsiteY1251" fmla="*/ 122587 h 228600"/>
                <a:gd name="connsiteX1252" fmla="*/ 618649 w 676275"/>
                <a:gd name="connsiteY1252" fmla="*/ 125730 h 228600"/>
                <a:gd name="connsiteX1253" fmla="*/ 619125 w 676275"/>
                <a:gd name="connsiteY1253" fmla="*/ 125730 h 228600"/>
                <a:gd name="connsiteX1254" fmla="*/ 620459 w 676275"/>
                <a:gd name="connsiteY1254" fmla="*/ 125254 h 228600"/>
                <a:gd name="connsiteX1255" fmla="*/ 621411 w 676275"/>
                <a:gd name="connsiteY1255" fmla="*/ 126206 h 228600"/>
                <a:gd name="connsiteX1256" fmla="*/ 622363 w 676275"/>
                <a:gd name="connsiteY1256" fmla="*/ 128016 h 228600"/>
                <a:gd name="connsiteX1257" fmla="*/ 623316 w 676275"/>
                <a:gd name="connsiteY1257" fmla="*/ 130778 h 228600"/>
                <a:gd name="connsiteX1258" fmla="*/ 622840 w 676275"/>
                <a:gd name="connsiteY1258" fmla="*/ 133064 h 228600"/>
                <a:gd name="connsiteX1259" fmla="*/ 623316 w 676275"/>
                <a:gd name="connsiteY1259" fmla="*/ 133064 h 228600"/>
                <a:gd name="connsiteX1260" fmla="*/ 624650 w 676275"/>
                <a:gd name="connsiteY1260" fmla="*/ 133064 h 228600"/>
                <a:gd name="connsiteX1261" fmla="*/ 624650 w 676275"/>
                <a:gd name="connsiteY1261" fmla="*/ 134017 h 228600"/>
                <a:gd name="connsiteX1262" fmla="*/ 625602 w 676275"/>
                <a:gd name="connsiteY1262" fmla="*/ 134969 h 228600"/>
                <a:gd name="connsiteX1263" fmla="*/ 630174 w 676275"/>
                <a:gd name="connsiteY1263" fmla="*/ 139065 h 228600"/>
                <a:gd name="connsiteX1264" fmla="*/ 639794 w 676275"/>
                <a:gd name="connsiteY1264" fmla="*/ 142304 h 228600"/>
                <a:gd name="connsiteX1265" fmla="*/ 644366 w 676275"/>
                <a:gd name="connsiteY1265" fmla="*/ 142304 h 228600"/>
                <a:gd name="connsiteX1266" fmla="*/ 650272 w 676275"/>
                <a:gd name="connsiteY1266" fmla="*/ 140494 h 228600"/>
                <a:gd name="connsiteX1267" fmla="*/ 652081 w 676275"/>
                <a:gd name="connsiteY1267" fmla="*/ 140494 h 228600"/>
                <a:gd name="connsiteX1268" fmla="*/ 653415 w 676275"/>
                <a:gd name="connsiteY1268" fmla="*/ 141446 h 228600"/>
                <a:gd name="connsiteX1269" fmla="*/ 653415 w 676275"/>
                <a:gd name="connsiteY1269" fmla="*/ 141923 h 228600"/>
                <a:gd name="connsiteX1270" fmla="*/ 652463 w 676275"/>
                <a:gd name="connsiteY1270" fmla="*/ 142399 h 228600"/>
                <a:gd name="connsiteX1271" fmla="*/ 651986 w 676275"/>
                <a:gd name="connsiteY1271" fmla="*/ 142875 h 228600"/>
                <a:gd name="connsiteX1272" fmla="*/ 651510 w 676275"/>
                <a:gd name="connsiteY1272" fmla="*/ 143351 h 228600"/>
                <a:gd name="connsiteX1273" fmla="*/ 651986 w 676275"/>
                <a:gd name="connsiteY1273" fmla="*/ 143828 h 228600"/>
                <a:gd name="connsiteX1274" fmla="*/ 657034 w 676275"/>
                <a:gd name="connsiteY1274" fmla="*/ 142875 h 228600"/>
                <a:gd name="connsiteX1275" fmla="*/ 662083 w 676275"/>
                <a:gd name="connsiteY1275" fmla="*/ 141065 h 228600"/>
                <a:gd name="connsiteX1276" fmla="*/ 663035 w 676275"/>
                <a:gd name="connsiteY1276" fmla="*/ 140589 h 228600"/>
                <a:gd name="connsiteX1277" fmla="*/ 664369 w 676275"/>
                <a:gd name="connsiteY1277" fmla="*/ 141065 h 228600"/>
                <a:gd name="connsiteX1278" fmla="*/ 666179 w 676275"/>
                <a:gd name="connsiteY1278" fmla="*/ 140589 h 228600"/>
                <a:gd name="connsiteX1279" fmla="*/ 673037 w 676275"/>
                <a:gd name="connsiteY1279" fmla="*/ 137827 h 228600"/>
                <a:gd name="connsiteX1280" fmla="*/ 676275 w 676275"/>
                <a:gd name="connsiteY1280" fmla="*/ 136017 h 228600"/>
                <a:gd name="connsiteX1281" fmla="*/ 676275 w 676275"/>
                <a:gd name="connsiteY1281" fmla="*/ 136493 h 228600"/>
                <a:gd name="connsiteX1282" fmla="*/ 676751 w 676275"/>
                <a:gd name="connsiteY1282" fmla="*/ 137827 h 228600"/>
                <a:gd name="connsiteX1283" fmla="*/ 673513 w 676275"/>
                <a:gd name="connsiteY1283" fmla="*/ 141923 h 228600"/>
                <a:gd name="connsiteX1284" fmla="*/ 673037 w 676275"/>
                <a:gd name="connsiteY1284" fmla="*/ 141923 h 228600"/>
                <a:gd name="connsiteX1285" fmla="*/ 380905 w 676275"/>
                <a:gd name="connsiteY1285" fmla="*/ 200692 h 228600"/>
                <a:gd name="connsiteX1286" fmla="*/ 381381 w 676275"/>
                <a:gd name="connsiteY1286" fmla="*/ 201168 h 228600"/>
                <a:gd name="connsiteX1287" fmla="*/ 382714 w 676275"/>
                <a:gd name="connsiteY1287" fmla="*/ 200216 h 228600"/>
                <a:gd name="connsiteX1288" fmla="*/ 381762 w 676275"/>
                <a:gd name="connsiteY1288" fmla="*/ 199739 h 228600"/>
                <a:gd name="connsiteX1289" fmla="*/ 381286 w 676275"/>
                <a:gd name="connsiteY1289" fmla="*/ 200216 h 228600"/>
                <a:gd name="connsiteX1290" fmla="*/ 380905 w 676275"/>
                <a:gd name="connsiteY1290" fmla="*/ 200692 h 228600"/>
                <a:gd name="connsiteX1291" fmla="*/ 386429 w 676275"/>
                <a:gd name="connsiteY1291" fmla="*/ 187833 h 228600"/>
                <a:gd name="connsiteX1292" fmla="*/ 386429 w 676275"/>
                <a:gd name="connsiteY1292" fmla="*/ 187357 h 228600"/>
                <a:gd name="connsiteX1293" fmla="*/ 384619 w 676275"/>
                <a:gd name="connsiteY1293" fmla="*/ 187833 h 228600"/>
                <a:gd name="connsiteX1294" fmla="*/ 384619 w 676275"/>
                <a:gd name="connsiteY1294" fmla="*/ 188786 h 228600"/>
                <a:gd name="connsiteX1295" fmla="*/ 385096 w 676275"/>
                <a:gd name="connsiteY1295" fmla="*/ 189738 h 228600"/>
                <a:gd name="connsiteX1296" fmla="*/ 386429 w 676275"/>
                <a:gd name="connsiteY1296" fmla="*/ 187833 h 228600"/>
                <a:gd name="connsiteX1297" fmla="*/ 385000 w 676275"/>
                <a:gd name="connsiteY1297" fmla="*/ 130302 h 228600"/>
                <a:gd name="connsiteX1298" fmla="*/ 385000 w 676275"/>
                <a:gd name="connsiteY1298" fmla="*/ 129826 h 228600"/>
                <a:gd name="connsiteX1299" fmla="*/ 385953 w 676275"/>
                <a:gd name="connsiteY1299" fmla="*/ 129826 h 228600"/>
                <a:gd name="connsiteX1300" fmla="*/ 385953 w 676275"/>
                <a:gd name="connsiteY1300" fmla="*/ 130302 h 228600"/>
                <a:gd name="connsiteX1301" fmla="*/ 385000 w 676275"/>
                <a:gd name="connsiteY1301" fmla="*/ 130302 h 228600"/>
                <a:gd name="connsiteX1302" fmla="*/ 390049 w 676275"/>
                <a:gd name="connsiteY1302" fmla="*/ 189738 h 228600"/>
                <a:gd name="connsiteX1303" fmla="*/ 391001 w 676275"/>
                <a:gd name="connsiteY1303" fmla="*/ 187452 h 228600"/>
                <a:gd name="connsiteX1304" fmla="*/ 392811 w 676275"/>
                <a:gd name="connsiteY1304" fmla="*/ 183833 h 228600"/>
                <a:gd name="connsiteX1305" fmla="*/ 393287 w 676275"/>
                <a:gd name="connsiteY1305" fmla="*/ 183833 h 228600"/>
                <a:gd name="connsiteX1306" fmla="*/ 394240 w 676275"/>
                <a:gd name="connsiteY1306" fmla="*/ 184309 h 228600"/>
                <a:gd name="connsiteX1307" fmla="*/ 393287 w 676275"/>
                <a:gd name="connsiteY1307" fmla="*/ 186595 h 228600"/>
                <a:gd name="connsiteX1308" fmla="*/ 391478 w 676275"/>
                <a:gd name="connsiteY1308" fmla="*/ 190691 h 228600"/>
                <a:gd name="connsiteX1309" fmla="*/ 390144 w 676275"/>
                <a:gd name="connsiteY1309" fmla="*/ 191167 h 228600"/>
                <a:gd name="connsiteX1310" fmla="*/ 390144 w 676275"/>
                <a:gd name="connsiteY1310" fmla="*/ 189738 h 228600"/>
                <a:gd name="connsiteX1311" fmla="*/ 391859 w 676275"/>
                <a:gd name="connsiteY1311" fmla="*/ 166402 h 228600"/>
                <a:gd name="connsiteX1312" fmla="*/ 391859 w 676275"/>
                <a:gd name="connsiteY1312" fmla="*/ 165449 h 228600"/>
                <a:gd name="connsiteX1313" fmla="*/ 391382 w 676275"/>
                <a:gd name="connsiteY1313" fmla="*/ 165926 h 228600"/>
                <a:gd name="connsiteX1314" fmla="*/ 391859 w 676275"/>
                <a:gd name="connsiteY1314" fmla="*/ 166402 h 228600"/>
                <a:gd name="connsiteX1315" fmla="*/ 402431 w 676275"/>
                <a:gd name="connsiteY1315" fmla="*/ 72200 h 228600"/>
                <a:gd name="connsiteX1316" fmla="*/ 401955 w 676275"/>
                <a:gd name="connsiteY1316" fmla="*/ 71723 h 228600"/>
                <a:gd name="connsiteX1317" fmla="*/ 402431 w 676275"/>
                <a:gd name="connsiteY1317" fmla="*/ 72200 h 228600"/>
                <a:gd name="connsiteX1318" fmla="*/ 404241 w 676275"/>
                <a:gd name="connsiteY1318" fmla="*/ 161830 h 228600"/>
                <a:gd name="connsiteX1319" fmla="*/ 403765 w 676275"/>
                <a:gd name="connsiteY1319" fmla="*/ 161354 h 228600"/>
                <a:gd name="connsiteX1320" fmla="*/ 404241 w 676275"/>
                <a:gd name="connsiteY1320" fmla="*/ 158115 h 228600"/>
                <a:gd name="connsiteX1321" fmla="*/ 404717 w 676275"/>
                <a:gd name="connsiteY1321" fmla="*/ 157163 h 228600"/>
                <a:gd name="connsiteX1322" fmla="*/ 405193 w 676275"/>
                <a:gd name="connsiteY1322" fmla="*/ 157639 h 228600"/>
                <a:gd name="connsiteX1323" fmla="*/ 405193 w 676275"/>
                <a:gd name="connsiteY1323" fmla="*/ 158115 h 228600"/>
                <a:gd name="connsiteX1324" fmla="*/ 404717 w 676275"/>
                <a:gd name="connsiteY1324" fmla="*/ 161354 h 228600"/>
                <a:gd name="connsiteX1325" fmla="*/ 404241 w 676275"/>
                <a:gd name="connsiteY1325" fmla="*/ 161830 h 228600"/>
                <a:gd name="connsiteX1326" fmla="*/ 412909 w 676275"/>
                <a:gd name="connsiteY1326" fmla="*/ 152686 h 228600"/>
                <a:gd name="connsiteX1327" fmla="*/ 411956 w 676275"/>
                <a:gd name="connsiteY1327" fmla="*/ 155924 h 228600"/>
                <a:gd name="connsiteX1328" fmla="*/ 411004 w 676275"/>
                <a:gd name="connsiteY1328" fmla="*/ 157734 h 228600"/>
                <a:gd name="connsiteX1329" fmla="*/ 408718 w 676275"/>
                <a:gd name="connsiteY1329" fmla="*/ 160496 h 228600"/>
                <a:gd name="connsiteX1330" fmla="*/ 407384 w 676275"/>
                <a:gd name="connsiteY1330" fmla="*/ 161830 h 228600"/>
                <a:gd name="connsiteX1331" fmla="*/ 407861 w 676275"/>
                <a:gd name="connsiteY1331" fmla="*/ 163640 h 228600"/>
                <a:gd name="connsiteX1332" fmla="*/ 406527 w 676275"/>
                <a:gd name="connsiteY1332" fmla="*/ 165449 h 228600"/>
                <a:gd name="connsiteX1333" fmla="*/ 405574 w 676275"/>
                <a:gd name="connsiteY1333" fmla="*/ 166402 h 228600"/>
                <a:gd name="connsiteX1334" fmla="*/ 404241 w 676275"/>
                <a:gd name="connsiteY1334" fmla="*/ 164592 h 228600"/>
                <a:gd name="connsiteX1335" fmla="*/ 406527 w 676275"/>
                <a:gd name="connsiteY1335" fmla="*/ 160496 h 228600"/>
                <a:gd name="connsiteX1336" fmla="*/ 409765 w 676275"/>
                <a:gd name="connsiteY1336" fmla="*/ 156401 h 228600"/>
                <a:gd name="connsiteX1337" fmla="*/ 410718 w 676275"/>
                <a:gd name="connsiteY1337" fmla="*/ 155448 h 228600"/>
                <a:gd name="connsiteX1338" fmla="*/ 411194 w 676275"/>
                <a:gd name="connsiteY1338" fmla="*/ 152686 h 228600"/>
                <a:gd name="connsiteX1339" fmla="*/ 411670 w 676275"/>
                <a:gd name="connsiteY1339" fmla="*/ 151733 h 228600"/>
                <a:gd name="connsiteX1340" fmla="*/ 410718 w 676275"/>
                <a:gd name="connsiteY1340" fmla="*/ 150400 h 228600"/>
                <a:gd name="connsiteX1341" fmla="*/ 411194 w 676275"/>
                <a:gd name="connsiteY1341" fmla="*/ 149447 h 228600"/>
                <a:gd name="connsiteX1342" fmla="*/ 413004 w 676275"/>
                <a:gd name="connsiteY1342" fmla="*/ 150400 h 228600"/>
                <a:gd name="connsiteX1343" fmla="*/ 413004 w 676275"/>
                <a:gd name="connsiteY1343" fmla="*/ 152686 h 228600"/>
                <a:gd name="connsiteX1344" fmla="*/ 407861 w 676275"/>
                <a:gd name="connsiteY1344" fmla="*/ 138970 h 228600"/>
                <a:gd name="connsiteX1345" fmla="*/ 407861 w 676275"/>
                <a:gd name="connsiteY1345" fmla="*/ 138494 h 228600"/>
                <a:gd name="connsiteX1346" fmla="*/ 407384 w 676275"/>
                <a:gd name="connsiteY1346" fmla="*/ 138970 h 228600"/>
                <a:gd name="connsiteX1347" fmla="*/ 407861 w 676275"/>
                <a:gd name="connsiteY1347" fmla="*/ 138970 h 228600"/>
                <a:gd name="connsiteX1348" fmla="*/ 411575 w 676275"/>
                <a:gd name="connsiteY1348" fmla="*/ 134874 h 228600"/>
                <a:gd name="connsiteX1349" fmla="*/ 410623 w 676275"/>
                <a:gd name="connsiteY1349" fmla="*/ 134874 h 228600"/>
                <a:gd name="connsiteX1350" fmla="*/ 409670 w 676275"/>
                <a:gd name="connsiteY1350" fmla="*/ 136208 h 228600"/>
                <a:gd name="connsiteX1351" fmla="*/ 410623 w 676275"/>
                <a:gd name="connsiteY1351" fmla="*/ 136208 h 228600"/>
                <a:gd name="connsiteX1352" fmla="*/ 411575 w 676275"/>
                <a:gd name="connsiteY1352" fmla="*/ 134874 h 228600"/>
                <a:gd name="connsiteX1353" fmla="*/ 411956 w 676275"/>
                <a:gd name="connsiteY1353" fmla="*/ 147638 h 228600"/>
                <a:gd name="connsiteX1354" fmla="*/ 411480 w 676275"/>
                <a:gd name="connsiteY1354" fmla="*/ 149447 h 228600"/>
                <a:gd name="connsiteX1355" fmla="*/ 411956 w 676275"/>
                <a:gd name="connsiteY1355" fmla="*/ 147638 h 228600"/>
                <a:gd name="connsiteX1356" fmla="*/ 412432 w 676275"/>
                <a:gd name="connsiteY1356" fmla="*/ 126587 h 228600"/>
                <a:gd name="connsiteX1357" fmla="*/ 412909 w 676275"/>
                <a:gd name="connsiteY1357" fmla="*/ 126587 h 228600"/>
                <a:gd name="connsiteX1358" fmla="*/ 415195 w 676275"/>
                <a:gd name="connsiteY1358" fmla="*/ 122968 h 228600"/>
                <a:gd name="connsiteX1359" fmla="*/ 415671 w 676275"/>
                <a:gd name="connsiteY1359" fmla="*/ 120205 h 228600"/>
                <a:gd name="connsiteX1360" fmla="*/ 415671 w 676275"/>
                <a:gd name="connsiteY1360" fmla="*/ 119729 h 228600"/>
                <a:gd name="connsiteX1361" fmla="*/ 415195 w 676275"/>
                <a:gd name="connsiteY1361" fmla="*/ 119729 h 228600"/>
                <a:gd name="connsiteX1362" fmla="*/ 411956 w 676275"/>
                <a:gd name="connsiteY1362" fmla="*/ 126111 h 228600"/>
                <a:gd name="connsiteX1363" fmla="*/ 412432 w 676275"/>
                <a:gd name="connsiteY1363" fmla="*/ 126587 h 228600"/>
                <a:gd name="connsiteX1364" fmla="*/ 412909 w 676275"/>
                <a:gd name="connsiteY1364" fmla="*/ 132493 h 228600"/>
                <a:gd name="connsiteX1365" fmla="*/ 413861 w 676275"/>
                <a:gd name="connsiteY1365" fmla="*/ 131540 h 228600"/>
                <a:gd name="connsiteX1366" fmla="*/ 416147 w 676275"/>
                <a:gd name="connsiteY1366" fmla="*/ 127445 h 228600"/>
                <a:gd name="connsiteX1367" fmla="*/ 417100 w 676275"/>
                <a:gd name="connsiteY1367" fmla="*/ 126111 h 228600"/>
                <a:gd name="connsiteX1368" fmla="*/ 416623 w 676275"/>
                <a:gd name="connsiteY1368" fmla="*/ 124778 h 228600"/>
                <a:gd name="connsiteX1369" fmla="*/ 416147 w 676275"/>
                <a:gd name="connsiteY1369" fmla="*/ 124301 h 228600"/>
                <a:gd name="connsiteX1370" fmla="*/ 415195 w 676275"/>
                <a:gd name="connsiteY1370" fmla="*/ 125254 h 228600"/>
                <a:gd name="connsiteX1371" fmla="*/ 412909 w 676275"/>
                <a:gd name="connsiteY1371" fmla="*/ 130778 h 228600"/>
                <a:gd name="connsiteX1372" fmla="*/ 411956 w 676275"/>
                <a:gd name="connsiteY1372" fmla="*/ 131731 h 228600"/>
                <a:gd name="connsiteX1373" fmla="*/ 412909 w 676275"/>
                <a:gd name="connsiteY1373" fmla="*/ 132493 h 228600"/>
                <a:gd name="connsiteX1374" fmla="*/ 411956 w 676275"/>
                <a:gd name="connsiteY1374" fmla="*/ 147638 h 228600"/>
                <a:gd name="connsiteX1375" fmla="*/ 412432 w 676275"/>
                <a:gd name="connsiteY1375" fmla="*/ 146685 h 228600"/>
                <a:gd name="connsiteX1376" fmla="*/ 412432 w 676275"/>
                <a:gd name="connsiteY1376" fmla="*/ 147638 h 228600"/>
                <a:gd name="connsiteX1377" fmla="*/ 411956 w 676275"/>
                <a:gd name="connsiteY1377" fmla="*/ 147638 h 228600"/>
                <a:gd name="connsiteX1378" fmla="*/ 422529 w 676275"/>
                <a:gd name="connsiteY1378" fmla="*/ 139827 h 228600"/>
                <a:gd name="connsiteX1379" fmla="*/ 420719 w 676275"/>
                <a:gd name="connsiteY1379" fmla="*/ 140780 h 228600"/>
                <a:gd name="connsiteX1380" fmla="*/ 418909 w 676275"/>
                <a:gd name="connsiteY1380" fmla="*/ 142113 h 228600"/>
                <a:gd name="connsiteX1381" fmla="*/ 417957 w 676275"/>
                <a:gd name="connsiteY1381" fmla="*/ 144875 h 228600"/>
                <a:gd name="connsiteX1382" fmla="*/ 417957 w 676275"/>
                <a:gd name="connsiteY1382" fmla="*/ 146209 h 228600"/>
                <a:gd name="connsiteX1383" fmla="*/ 417481 w 676275"/>
                <a:gd name="connsiteY1383" fmla="*/ 147542 h 228600"/>
                <a:gd name="connsiteX1384" fmla="*/ 416528 w 676275"/>
                <a:gd name="connsiteY1384" fmla="*/ 147066 h 228600"/>
                <a:gd name="connsiteX1385" fmla="*/ 415195 w 676275"/>
                <a:gd name="connsiteY1385" fmla="*/ 148400 h 228600"/>
                <a:gd name="connsiteX1386" fmla="*/ 415671 w 676275"/>
                <a:gd name="connsiteY1386" fmla="*/ 149352 h 228600"/>
                <a:gd name="connsiteX1387" fmla="*/ 415195 w 676275"/>
                <a:gd name="connsiteY1387" fmla="*/ 150305 h 228600"/>
                <a:gd name="connsiteX1388" fmla="*/ 413385 w 676275"/>
                <a:gd name="connsiteY1388" fmla="*/ 150305 h 228600"/>
                <a:gd name="connsiteX1389" fmla="*/ 413861 w 676275"/>
                <a:gd name="connsiteY1389" fmla="*/ 149828 h 228600"/>
                <a:gd name="connsiteX1390" fmla="*/ 417481 w 676275"/>
                <a:gd name="connsiteY1390" fmla="*/ 142018 h 228600"/>
                <a:gd name="connsiteX1391" fmla="*/ 420243 w 676275"/>
                <a:gd name="connsiteY1391" fmla="*/ 137922 h 228600"/>
                <a:gd name="connsiteX1392" fmla="*/ 423481 w 676275"/>
                <a:gd name="connsiteY1392" fmla="*/ 133350 h 228600"/>
                <a:gd name="connsiteX1393" fmla="*/ 423005 w 676275"/>
                <a:gd name="connsiteY1393" fmla="*/ 135160 h 228600"/>
                <a:gd name="connsiteX1394" fmla="*/ 423481 w 676275"/>
                <a:gd name="connsiteY1394" fmla="*/ 136493 h 228600"/>
                <a:gd name="connsiteX1395" fmla="*/ 422529 w 676275"/>
                <a:gd name="connsiteY1395" fmla="*/ 139827 h 228600"/>
                <a:gd name="connsiteX1396" fmla="*/ 415195 w 676275"/>
                <a:gd name="connsiteY1396" fmla="*/ 105061 h 228600"/>
                <a:gd name="connsiteX1397" fmla="*/ 416147 w 676275"/>
                <a:gd name="connsiteY1397" fmla="*/ 105061 h 228600"/>
                <a:gd name="connsiteX1398" fmla="*/ 417481 w 676275"/>
                <a:gd name="connsiteY1398" fmla="*/ 103251 h 228600"/>
                <a:gd name="connsiteX1399" fmla="*/ 416147 w 676275"/>
                <a:gd name="connsiteY1399" fmla="*/ 103251 h 228600"/>
                <a:gd name="connsiteX1400" fmla="*/ 415195 w 676275"/>
                <a:gd name="connsiteY1400" fmla="*/ 105061 h 228600"/>
                <a:gd name="connsiteX1401" fmla="*/ 417481 w 676275"/>
                <a:gd name="connsiteY1401" fmla="*/ 139827 h 228600"/>
                <a:gd name="connsiteX1402" fmla="*/ 416147 w 676275"/>
                <a:gd name="connsiteY1402" fmla="*/ 141161 h 228600"/>
                <a:gd name="connsiteX1403" fmla="*/ 415671 w 676275"/>
                <a:gd name="connsiteY1403" fmla="*/ 141161 h 228600"/>
                <a:gd name="connsiteX1404" fmla="*/ 415195 w 676275"/>
                <a:gd name="connsiteY1404" fmla="*/ 140684 h 228600"/>
                <a:gd name="connsiteX1405" fmla="*/ 416147 w 676275"/>
                <a:gd name="connsiteY1405" fmla="*/ 139351 h 228600"/>
                <a:gd name="connsiteX1406" fmla="*/ 417481 w 676275"/>
                <a:gd name="connsiteY1406" fmla="*/ 139351 h 228600"/>
                <a:gd name="connsiteX1407" fmla="*/ 417481 w 676275"/>
                <a:gd name="connsiteY1407" fmla="*/ 139827 h 228600"/>
                <a:gd name="connsiteX1408" fmla="*/ 419767 w 676275"/>
                <a:gd name="connsiteY1408" fmla="*/ 127921 h 228600"/>
                <a:gd name="connsiteX1409" fmla="*/ 420719 w 676275"/>
                <a:gd name="connsiteY1409" fmla="*/ 126587 h 228600"/>
                <a:gd name="connsiteX1410" fmla="*/ 420719 w 676275"/>
                <a:gd name="connsiteY1410" fmla="*/ 125730 h 228600"/>
                <a:gd name="connsiteX1411" fmla="*/ 419767 w 676275"/>
                <a:gd name="connsiteY1411" fmla="*/ 126682 h 228600"/>
                <a:gd name="connsiteX1412" fmla="*/ 419767 w 676275"/>
                <a:gd name="connsiteY1412" fmla="*/ 127921 h 228600"/>
                <a:gd name="connsiteX1413" fmla="*/ 423386 w 676275"/>
                <a:gd name="connsiteY1413" fmla="*/ 122015 h 228600"/>
                <a:gd name="connsiteX1414" fmla="*/ 422053 w 676275"/>
                <a:gd name="connsiteY1414" fmla="*/ 123349 h 228600"/>
                <a:gd name="connsiteX1415" fmla="*/ 422529 w 676275"/>
                <a:gd name="connsiteY1415" fmla="*/ 123825 h 228600"/>
                <a:gd name="connsiteX1416" fmla="*/ 423005 w 676275"/>
                <a:gd name="connsiteY1416" fmla="*/ 123349 h 228600"/>
                <a:gd name="connsiteX1417" fmla="*/ 423481 w 676275"/>
                <a:gd name="connsiteY1417" fmla="*/ 122873 h 228600"/>
                <a:gd name="connsiteX1418" fmla="*/ 423481 w 676275"/>
                <a:gd name="connsiteY1418" fmla="*/ 122015 h 228600"/>
                <a:gd name="connsiteX1419" fmla="*/ 433483 w 676275"/>
                <a:gd name="connsiteY1419" fmla="*/ 122492 h 228600"/>
                <a:gd name="connsiteX1420" fmla="*/ 430721 w 676275"/>
                <a:gd name="connsiteY1420" fmla="*/ 126587 h 228600"/>
                <a:gd name="connsiteX1421" fmla="*/ 429387 w 676275"/>
                <a:gd name="connsiteY1421" fmla="*/ 127921 h 228600"/>
                <a:gd name="connsiteX1422" fmla="*/ 425767 w 676275"/>
                <a:gd name="connsiteY1422" fmla="*/ 133445 h 228600"/>
                <a:gd name="connsiteX1423" fmla="*/ 423481 w 676275"/>
                <a:gd name="connsiteY1423" fmla="*/ 133445 h 228600"/>
                <a:gd name="connsiteX1424" fmla="*/ 425291 w 676275"/>
                <a:gd name="connsiteY1424" fmla="*/ 130207 h 228600"/>
                <a:gd name="connsiteX1425" fmla="*/ 427577 w 676275"/>
                <a:gd name="connsiteY1425" fmla="*/ 127921 h 228600"/>
                <a:gd name="connsiteX1426" fmla="*/ 428911 w 676275"/>
                <a:gd name="connsiteY1426" fmla="*/ 125635 h 228600"/>
                <a:gd name="connsiteX1427" fmla="*/ 430721 w 676275"/>
                <a:gd name="connsiteY1427" fmla="*/ 122396 h 228600"/>
                <a:gd name="connsiteX1428" fmla="*/ 432530 w 676275"/>
                <a:gd name="connsiteY1428" fmla="*/ 120587 h 228600"/>
                <a:gd name="connsiteX1429" fmla="*/ 433483 w 676275"/>
                <a:gd name="connsiteY1429" fmla="*/ 122492 h 228600"/>
                <a:gd name="connsiteX1430" fmla="*/ 423863 w 676275"/>
                <a:gd name="connsiteY1430" fmla="*/ 135731 h 228600"/>
                <a:gd name="connsiteX1431" fmla="*/ 423386 w 676275"/>
                <a:gd name="connsiteY1431" fmla="*/ 136684 h 228600"/>
                <a:gd name="connsiteX1432" fmla="*/ 423386 w 676275"/>
                <a:gd name="connsiteY1432" fmla="*/ 135731 h 228600"/>
                <a:gd name="connsiteX1433" fmla="*/ 423863 w 676275"/>
                <a:gd name="connsiteY1433" fmla="*/ 135731 h 228600"/>
                <a:gd name="connsiteX1434" fmla="*/ 436245 w 676275"/>
                <a:gd name="connsiteY1434" fmla="*/ 119729 h 228600"/>
                <a:gd name="connsiteX1435" fmla="*/ 435769 w 676275"/>
                <a:gd name="connsiteY1435" fmla="*/ 121063 h 228600"/>
                <a:gd name="connsiteX1436" fmla="*/ 434435 w 676275"/>
                <a:gd name="connsiteY1436" fmla="*/ 121063 h 228600"/>
                <a:gd name="connsiteX1437" fmla="*/ 433483 w 676275"/>
                <a:gd name="connsiteY1437" fmla="*/ 120587 h 228600"/>
                <a:gd name="connsiteX1438" fmla="*/ 433483 w 676275"/>
                <a:gd name="connsiteY1438" fmla="*/ 119253 h 228600"/>
                <a:gd name="connsiteX1439" fmla="*/ 433959 w 676275"/>
                <a:gd name="connsiteY1439" fmla="*/ 116491 h 228600"/>
                <a:gd name="connsiteX1440" fmla="*/ 436245 w 676275"/>
                <a:gd name="connsiteY1440" fmla="*/ 115538 h 228600"/>
                <a:gd name="connsiteX1441" fmla="*/ 439007 w 676275"/>
                <a:gd name="connsiteY1441" fmla="*/ 114586 h 228600"/>
                <a:gd name="connsiteX1442" fmla="*/ 436245 w 676275"/>
                <a:gd name="connsiteY1442" fmla="*/ 119729 h 228600"/>
                <a:gd name="connsiteX1443" fmla="*/ 434435 w 676275"/>
                <a:gd name="connsiteY1443" fmla="*/ 107823 h 228600"/>
                <a:gd name="connsiteX1444" fmla="*/ 435388 w 676275"/>
                <a:gd name="connsiteY1444" fmla="*/ 108299 h 228600"/>
                <a:gd name="connsiteX1445" fmla="*/ 435864 w 676275"/>
                <a:gd name="connsiteY1445" fmla="*/ 107823 h 228600"/>
                <a:gd name="connsiteX1446" fmla="*/ 435864 w 676275"/>
                <a:gd name="connsiteY1446" fmla="*/ 106490 h 228600"/>
                <a:gd name="connsiteX1447" fmla="*/ 435388 w 676275"/>
                <a:gd name="connsiteY1447" fmla="*/ 106013 h 228600"/>
                <a:gd name="connsiteX1448" fmla="*/ 434435 w 676275"/>
                <a:gd name="connsiteY1448" fmla="*/ 106490 h 228600"/>
                <a:gd name="connsiteX1449" fmla="*/ 434435 w 676275"/>
                <a:gd name="connsiteY1449" fmla="*/ 107823 h 228600"/>
                <a:gd name="connsiteX1450" fmla="*/ 436245 w 676275"/>
                <a:gd name="connsiteY1450" fmla="*/ 97822 h 228600"/>
                <a:gd name="connsiteX1451" fmla="*/ 437579 w 676275"/>
                <a:gd name="connsiteY1451" fmla="*/ 98298 h 228600"/>
                <a:gd name="connsiteX1452" fmla="*/ 439388 w 676275"/>
                <a:gd name="connsiteY1452" fmla="*/ 95060 h 228600"/>
                <a:gd name="connsiteX1453" fmla="*/ 439388 w 676275"/>
                <a:gd name="connsiteY1453" fmla="*/ 94583 h 228600"/>
                <a:gd name="connsiteX1454" fmla="*/ 438912 w 676275"/>
                <a:gd name="connsiteY1454" fmla="*/ 94107 h 228600"/>
                <a:gd name="connsiteX1455" fmla="*/ 437959 w 676275"/>
                <a:gd name="connsiteY1455" fmla="*/ 93155 h 228600"/>
                <a:gd name="connsiteX1456" fmla="*/ 438436 w 676275"/>
                <a:gd name="connsiteY1456" fmla="*/ 91821 h 228600"/>
                <a:gd name="connsiteX1457" fmla="*/ 438912 w 676275"/>
                <a:gd name="connsiteY1457" fmla="*/ 91821 h 228600"/>
                <a:gd name="connsiteX1458" fmla="*/ 438436 w 676275"/>
                <a:gd name="connsiteY1458" fmla="*/ 90488 h 228600"/>
                <a:gd name="connsiteX1459" fmla="*/ 437483 w 676275"/>
                <a:gd name="connsiteY1459" fmla="*/ 90964 h 228600"/>
                <a:gd name="connsiteX1460" fmla="*/ 436150 w 676275"/>
                <a:gd name="connsiteY1460" fmla="*/ 96488 h 228600"/>
                <a:gd name="connsiteX1461" fmla="*/ 436150 w 676275"/>
                <a:gd name="connsiteY1461" fmla="*/ 97822 h 228600"/>
                <a:gd name="connsiteX1462" fmla="*/ 437102 w 676275"/>
                <a:gd name="connsiteY1462" fmla="*/ 103251 h 228600"/>
                <a:gd name="connsiteX1463" fmla="*/ 436150 w 676275"/>
                <a:gd name="connsiteY1463" fmla="*/ 103727 h 228600"/>
                <a:gd name="connsiteX1464" fmla="*/ 437483 w 676275"/>
                <a:gd name="connsiteY1464" fmla="*/ 104204 h 228600"/>
                <a:gd name="connsiteX1465" fmla="*/ 437959 w 676275"/>
                <a:gd name="connsiteY1465" fmla="*/ 103251 h 228600"/>
                <a:gd name="connsiteX1466" fmla="*/ 437102 w 676275"/>
                <a:gd name="connsiteY1466" fmla="*/ 103251 h 228600"/>
                <a:gd name="connsiteX1467" fmla="*/ 439007 w 676275"/>
                <a:gd name="connsiteY1467" fmla="*/ 112871 h 228600"/>
                <a:gd name="connsiteX1468" fmla="*/ 440341 w 676275"/>
                <a:gd name="connsiteY1468" fmla="*/ 111538 h 228600"/>
                <a:gd name="connsiteX1469" fmla="*/ 439007 w 676275"/>
                <a:gd name="connsiteY1469" fmla="*/ 114776 h 228600"/>
                <a:gd name="connsiteX1470" fmla="*/ 439007 w 676275"/>
                <a:gd name="connsiteY1470" fmla="*/ 112871 h 228600"/>
                <a:gd name="connsiteX1471" fmla="*/ 440341 w 676275"/>
                <a:gd name="connsiteY1471" fmla="*/ 110109 h 228600"/>
                <a:gd name="connsiteX1472" fmla="*/ 441293 w 676275"/>
                <a:gd name="connsiteY1472" fmla="*/ 108776 h 228600"/>
                <a:gd name="connsiteX1473" fmla="*/ 442246 w 676275"/>
                <a:gd name="connsiteY1473" fmla="*/ 108299 h 228600"/>
                <a:gd name="connsiteX1474" fmla="*/ 440436 w 676275"/>
                <a:gd name="connsiteY1474" fmla="*/ 111538 h 228600"/>
                <a:gd name="connsiteX1475" fmla="*/ 440436 w 676275"/>
                <a:gd name="connsiteY1475" fmla="*/ 110109 h 228600"/>
                <a:gd name="connsiteX1476" fmla="*/ 443579 w 676275"/>
                <a:gd name="connsiteY1476" fmla="*/ 107347 h 228600"/>
                <a:gd name="connsiteX1477" fmla="*/ 442627 w 676275"/>
                <a:gd name="connsiteY1477" fmla="*/ 107823 h 228600"/>
                <a:gd name="connsiteX1478" fmla="*/ 443103 w 676275"/>
                <a:gd name="connsiteY1478" fmla="*/ 107347 h 228600"/>
                <a:gd name="connsiteX1479" fmla="*/ 443579 w 676275"/>
                <a:gd name="connsiteY1479" fmla="*/ 107347 h 228600"/>
                <a:gd name="connsiteX1480" fmla="*/ 448151 w 676275"/>
                <a:gd name="connsiteY1480" fmla="*/ 80391 h 228600"/>
                <a:gd name="connsiteX1481" fmla="*/ 447675 w 676275"/>
                <a:gd name="connsiteY1481" fmla="*/ 82677 h 228600"/>
                <a:gd name="connsiteX1482" fmla="*/ 448151 w 676275"/>
                <a:gd name="connsiteY1482" fmla="*/ 80391 h 228600"/>
                <a:gd name="connsiteX1483" fmla="*/ 449961 w 676275"/>
                <a:gd name="connsiteY1483" fmla="*/ 84106 h 228600"/>
                <a:gd name="connsiteX1484" fmla="*/ 449485 w 676275"/>
                <a:gd name="connsiteY1484" fmla="*/ 83630 h 228600"/>
                <a:gd name="connsiteX1485" fmla="*/ 448151 w 676275"/>
                <a:gd name="connsiteY1485" fmla="*/ 83630 h 228600"/>
                <a:gd name="connsiteX1486" fmla="*/ 448151 w 676275"/>
                <a:gd name="connsiteY1486" fmla="*/ 86392 h 228600"/>
                <a:gd name="connsiteX1487" fmla="*/ 448627 w 676275"/>
                <a:gd name="connsiteY1487" fmla="*/ 86868 h 228600"/>
                <a:gd name="connsiteX1488" fmla="*/ 449961 w 676275"/>
                <a:gd name="connsiteY1488" fmla="*/ 84106 h 228600"/>
                <a:gd name="connsiteX1489" fmla="*/ 454533 w 676275"/>
                <a:gd name="connsiteY1489" fmla="*/ 82201 h 228600"/>
                <a:gd name="connsiteX1490" fmla="*/ 453200 w 676275"/>
                <a:gd name="connsiteY1490" fmla="*/ 83534 h 228600"/>
                <a:gd name="connsiteX1491" fmla="*/ 453676 w 676275"/>
                <a:gd name="connsiteY1491" fmla="*/ 84011 h 228600"/>
                <a:gd name="connsiteX1492" fmla="*/ 454628 w 676275"/>
                <a:gd name="connsiteY1492" fmla="*/ 82677 h 228600"/>
                <a:gd name="connsiteX1493" fmla="*/ 454628 w 676275"/>
                <a:gd name="connsiteY1493" fmla="*/ 82201 h 228600"/>
                <a:gd name="connsiteX1494" fmla="*/ 455009 w 676275"/>
                <a:gd name="connsiteY1494" fmla="*/ 78105 h 228600"/>
                <a:gd name="connsiteX1495" fmla="*/ 455962 w 676275"/>
                <a:gd name="connsiteY1495" fmla="*/ 78105 h 228600"/>
                <a:gd name="connsiteX1496" fmla="*/ 457295 w 676275"/>
                <a:gd name="connsiteY1496" fmla="*/ 75343 h 228600"/>
                <a:gd name="connsiteX1497" fmla="*/ 454533 w 676275"/>
                <a:gd name="connsiteY1497" fmla="*/ 76676 h 228600"/>
                <a:gd name="connsiteX1498" fmla="*/ 455009 w 676275"/>
                <a:gd name="connsiteY1498" fmla="*/ 78105 h 228600"/>
                <a:gd name="connsiteX1499" fmla="*/ 459581 w 676275"/>
                <a:gd name="connsiteY1499" fmla="*/ 84963 h 228600"/>
                <a:gd name="connsiteX1500" fmla="*/ 460915 w 676275"/>
                <a:gd name="connsiteY1500" fmla="*/ 81725 h 228600"/>
                <a:gd name="connsiteX1501" fmla="*/ 459962 w 676275"/>
                <a:gd name="connsiteY1501" fmla="*/ 81248 h 228600"/>
                <a:gd name="connsiteX1502" fmla="*/ 458629 w 676275"/>
                <a:gd name="connsiteY1502" fmla="*/ 82582 h 228600"/>
                <a:gd name="connsiteX1503" fmla="*/ 457676 w 676275"/>
                <a:gd name="connsiteY1503" fmla="*/ 84868 h 228600"/>
                <a:gd name="connsiteX1504" fmla="*/ 458629 w 676275"/>
                <a:gd name="connsiteY1504" fmla="*/ 85344 h 228600"/>
                <a:gd name="connsiteX1505" fmla="*/ 459581 w 676275"/>
                <a:gd name="connsiteY1505" fmla="*/ 84963 h 228600"/>
                <a:gd name="connsiteX1506" fmla="*/ 459962 w 676275"/>
                <a:gd name="connsiteY1506" fmla="*/ 77629 h 228600"/>
                <a:gd name="connsiteX1507" fmla="*/ 459962 w 676275"/>
                <a:gd name="connsiteY1507" fmla="*/ 76676 h 228600"/>
                <a:gd name="connsiteX1508" fmla="*/ 459486 w 676275"/>
                <a:gd name="connsiteY1508" fmla="*/ 78962 h 228600"/>
                <a:gd name="connsiteX1509" fmla="*/ 459962 w 676275"/>
                <a:gd name="connsiteY1509" fmla="*/ 77629 h 228600"/>
                <a:gd name="connsiteX1510" fmla="*/ 463201 w 676275"/>
                <a:gd name="connsiteY1510" fmla="*/ 83630 h 228600"/>
                <a:gd name="connsiteX1511" fmla="*/ 461867 w 676275"/>
                <a:gd name="connsiteY1511" fmla="*/ 83630 h 228600"/>
                <a:gd name="connsiteX1512" fmla="*/ 460534 w 676275"/>
                <a:gd name="connsiteY1512" fmla="*/ 85439 h 228600"/>
                <a:gd name="connsiteX1513" fmla="*/ 463296 w 676275"/>
                <a:gd name="connsiteY1513" fmla="*/ 84106 h 228600"/>
                <a:gd name="connsiteX1514" fmla="*/ 463296 w 676275"/>
                <a:gd name="connsiteY1514" fmla="*/ 83630 h 228600"/>
                <a:gd name="connsiteX1515" fmla="*/ 464534 w 676275"/>
                <a:gd name="connsiteY1515" fmla="*/ 79534 h 228600"/>
                <a:gd name="connsiteX1516" fmla="*/ 463201 w 676275"/>
                <a:gd name="connsiteY1516" fmla="*/ 79534 h 228600"/>
                <a:gd name="connsiteX1517" fmla="*/ 462725 w 676275"/>
                <a:gd name="connsiteY1517" fmla="*/ 81344 h 228600"/>
                <a:gd name="connsiteX1518" fmla="*/ 462725 w 676275"/>
                <a:gd name="connsiteY1518" fmla="*/ 81820 h 228600"/>
                <a:gd name="connsiteX1519" fmla="*/ 464534 w 676275"/>
                <a:gd name="connsiteY1519" fmla="*/ 80010 h 228600"/>
                <a:gd name="connsiteX1520" fmla="*/ 464534 w 676275"/>
                <a:gd name="connsiteY1520" fmla="*/ 79534 h 228600"/>
                <a:gd name="connsiteX1521" fmla="*/ 473678 w 676275"/>
                <a:gd name="connsiteY1521" fmla="*/ 71247 h 228600"/>
                <a:gd name="connsiteX1522" fmla="*/ 473202 w 676275"/>
                <a:gd name="connsiteY1522" fmla="*/ 71247 h 228600"/>
                <a:gd name="connsiteX1523" fmla="*/ 468154 w 676275"/>
                <a:gd name="connsiteY1523" fmla="*/ 74486 h 228600"/>
                <a:gd name="connsiteX1524" fmla="*/ 467677 w 676275"/>
                <a:gd name="connsiteY1524" fmla="*/ 74962 h 228600"/>
                <a:gd name="connsiteX1525" fmla="*/ 467201 w 676275"/>
                <a:gd name="connsiteY1525" fmla="*/ 74962 h 228600"/>
                <a:gd name="connsiteX1526" fmla="*/ 467677 w 676275"/>
                <a:gd name="connsiteY1526" fmla="*/ 75914 h 228600"/>
                <a:gd name="connsiteX1527" fmla="*/ 468154 w 676275"/>
                <a:gd name="connsiteY1527" fmla="*/ 76867 h 228600"/>
                <a:gd name="connsiteX1528" fmla="*/ 467677 w 676275"/>
                <a:gd name="connsiteY1528" fmla="*/ 78200 h 228600"/>
                <a:gd name="connsiteX1529" fmla="*/ 466725 w 676275"/>
                <a:gd name="connsiteY1529" fmla="*/ 78677 h 228600"/>
                <a:gd name="connsiteX1530" fmla="*/ 464439 w 676275"/>
                <a:gd name="connsiteY1530" fmla="*/ 82772 h 228600"/>
                <a:gd name="connsiteX1531" fmla="*/ 464915 w 676275"/>
                <a:gd name="connsiteY1531" fmla="*/ 82772 h 228600"/>
                <a:gd name="connsiteX1532" fmla="*/ 467677 w 676275"/>
                <a:gd name="connsiteY1532" fmla="*/ 80486 h 228600"/>
                <a:gd name="connsiteX1533" fmla="*/ 469487 w 676275"/>
                <a:gd name="connsiteY1533" fmla="*/ 79534 h 228600"/>
                <a:gd name="connsiteX1534" fmla="*/ 471297 w 676275"/>
                <a:gd name="connsiteY1534" fmla="*/ 80010 h 228600"/>
                <a:gd name="connsiteX1535" fmla="*/ 472630 w 676275"/>
                <a:gd name="connsiteY1535" fmla="*/ 79058 h 228600"/>
                <a:gd name="connsiteX1536" fmla="*/ 472154 w 676275"/>
                <a:gd name="connsiteY1536" fmla="*/ 77724 h 228600"/>
                <a:gd name="connsiteX1537" fmla="*/ 473107 w 676275"/>
                <a:gd name="connsiteY1537" fmla="*/ 75438 h 228600"/>
                <a:gd name="connsiteX1538" fmla="*/ 473583 w 676275"/>
                <a:gd name="connsiteY1538" fmla="*/ 74486 h 228600"/>
                <a:gd name="connsiteX1539" fmla="*/ 473583 w 676275"/>
                <a:gd name="connsiteY1539" fmla="*/ 71247 h 228600"/>
                <a:gd name="connsiteX1540" fmla="*/ 469583 w 676275"/>
                <a:gd name="connsiteY1540" fmla="*/ 109633 h 228600"/>
                <a:gd name="connsiteX1541" fmla="*/ 469583 w 676275"/>
                <a:gd name="connsiteY1541" fmla="*/ 110585 h 228600"/>
                <a:gd name="connsiteX1542" fmla="*/ 470535 w 676275"/>
                <a:gd name="connsiteY1542" fmla="*/ 110109 h 228600"/>
                <a:gd name="connsiteX1543" fmla="*/ 470535 w 676275"/>
                <a:gd name="connsiteY1543" fmla="*/ 109633 h 228600"/>
                <a:gd name="connsiteX1544" fmla="*/ 469583 w 676275"/>
                <a:gd name="connsiteY1544" fmla="*/ 109633 h 228600"/>
                <a:gd name="connsiteX1545" fmla="*/ 470535 w 676275"/>
                <a:gd name="connsiteY1545" fmla="*/ 44768 h 228600"/>
                <a:gd name="connsiteX1546" fmla="*/ 471488 w 676275"/>
                <a:gd name="connsiteY1546" fmla="*/ 43815 h 228600"/>
                <a:gd name="connsiteX1547" fmla="*/ 471011 w 676275"/>
                <a:gd name="connsiteY1547" fmla="*/ 44768 h 228600"/>
                <a:gd name="connsiteX1548" fmla="*/ 470535 w 676275"/>
                <a:gd name="connsiteY1548" fmla="*/ 44768 h 228600"/>
                <a:gd name="connsiteX1549" fmla="*/ 485108 w 676275"/>
                <a:gd name="connsiteY1549" fmla="*/ 41529 h 228600"/>
                <a:gd name="connsiteX1550" fmla="*/ 484632 w 676275"/>
                <a:gd name="connsiteY1550" fmla="*/ 40577 h 228600"/>
                <a:gd name="connsiteX1551" fmla="*/ 484156 w 676275"/>
                <a:gd name="connsiteY1551" fmla="*/ 40100 h 228600"/>
                <a:gd name="connsiteX1552" fmla="*/ 483680 w 676275"/>
                <a:gd name="connsiteY1552" fmla="*/ 41434 h 228600"/>
                <a:gd name="connsiteX1553" fmla="*/ 485108 w 676275"/>
                <a:gd name="connsiteY1553" fmla="*/ 41434 h 228600"/>
                <a:gd name="connsiteX1554" fmla="*/ 493395 w 676275"/>
                <a:gd name="connsiteY1554" fmla="*/ 144875 h 228600"/>
                <a:gd name="connsiteX1555" fmla="*/ 490633 w 676275"/>
                <a:gd name="connsiteY1555" fmla="*/ 146685 h 228600"/>
                <a:gd name="connsiteX1556" fmla="*/ 490633 w 676275"/>
                <a:gd name="connsiteY1556" fmla="*/ 147638 h 228600"/>
                <a:gd name="connsiteX1557" fmla="*/ 493871 w 676275"/>
                <a:gd name="connsiteY1557" fmla="*/ 146685 h 228600"/>
                <a:gd name="connsiteX1558" fmla="*/ 495205 w 676275"/>
                <a:gd name="connsiteY1558" fmla="*/ 144875 h 228600"/>
                <a:gd name="connsiteX1559" fmla="*/ 493395 w 676275"/>
                <a:gd name="connsiteY1559" fmla="*/ 144875 h 228600"/>
                <a:gd name="connsiteX1560" fmla="*/ 492919 w 676275"/>
                <a:gd name="connsiteY1560" fmla="*/ 149924 h 228600"/>
                <a:gd name="connsiteX1561" fmla="*/ 491966 w 676275"/>
                <a:gd name="connsiteY1561" fmla="*/ 149924 h 228600"/>
                <a:gd name="connsiteX1562" fmla="*/ 491490 w 676275"/>
                <a:gd name="connsiteY1562" fmla="*/ 149447 h 228600"/>
                <a:gd name="connsiteX1563" fmla="*/ 491490 w 676275"/>
                <a:gd name="connsiteY1563" fmla="*/ 149924 h 228600"/>
                <a:gd name="connsiteX1564" fmla="*/ 490538 w 676275"/>
                <a:gd name="connsiteY1564" fmla="*/ 152210 h 228600"/>
                <a:gd name="connsiteX1565" fmla="*/ 491014 w 676275"/>
                <a:gd name="connsiteY1565" fmla="*/ 152686 h 228600"/>
                <a:gd name="connsiteX1566" fmla="*/ 491966 w 676275"/>
                <a:gd name="connsiteY1566" fmla="*/ 152210 h 228600"/>
                <a:gd name="connsiteX1567" fmla="*/ 492919 w 676275"/>
                <a:gd name="connsiteY1567" fmla="*/ 150876 h 228600"/>
                <a:gd name="connsiteX1568" fmla="*/ 492919 w 676275"/>
                <a:gd name="connsiteY1568" fmla="*/ 149924 h 228600"/>
                <a:gd name="connsiteX1569" fmla="*/ 492919 w 676275"/>
                <a:gd name="connsiteY1569" fmla="*/ 141637 h 228600"/>
                <a:gd name="connsiteX1570" fmla="*/ 492919 w 676275"/>
                <a:gd name="connsiteY1570" fmla="*/ 143447 h 228600"/>
                <a:gd name="connsiteX1571" fmla="*/ 493395 w 676275"/>
                <a:gd name="connsiteY1571" fmla="*/ 143923 h 228600"/>
                <a:gd name="connsiteX1572" fmla="*/ 493871 w 676275"/>
                <a:gd name="connsiteY1572" fmla="*/ 143447 h 228600"/>
                <a:gd name="connsiteX1573" fmla="*/ 493395 w 676275"/>
                <a:gd name="connsiteY1573" fmla="*/ 141637 h 228600"/>
                <a:gd name="connsiteX1574" fmla="*/ 492919 w 676275"/>
                <a:gd name="connsiteY1574" fmla="*/ 141637 h 228600"/>
                <a:gd name="connsiteX1575" fmla="*/ 495681 w 676275"/>
                <a:gd name="connsiteY1575" fmla="*/ 133922 h 228600"/>
                <a:gd name="connsiteX1576" fmla="*/ 495205 w 676275"/>
                <a:gd name="connsiteY1576" fmla="*/ 134398 h 228600"/>
                <a:gd name="connsiteX1577" fmla="*/ 495205 w 676275"/>
                <a:gd name="connsiteY1577" fmla="*/ 133922 h 228600"/>
                <a:gd name="connsiteX1578" fmla="*/ 495681 w 676275"/>
                <a:gd name="connsiteY1578" fmla="*/ 133922 h 228600"/>
                <a:gd name="connsiteX1579" fmla="*/ 500729 w 676275"/>
                <a:gd name="connsiteY1579" fmla="*/ 171450 h 228600"/>
                <a:gd name="connsiteX1580" fmla="*/ 501205 w 676275"/>
                <a:gd name="connsiteY1580" fmla="*/ 171926 h 228600"/>
                <a:gd name="connsiteX1581" fmla="*/ 502158 w 676275"/>
                <a:gd name="connsiteY1581" fmla="*/ 171450 h 228600"/>
                <a:gd name="connsiteX1582" fmla="*/ 500729 w 676275"/>
                <a:gd name="connsiteY1582" fmla="*/ 171450 h 228600"/>
                <a:gd name="connsiteX1583" fmla="*/ 504825 w 676275"/>
                <a:gd name="connsiteY1583" fmla="*/ 171450 h 228600"/>
                <a:gd name="connsiteX1584" fmla="*/ 503492 w 676275"/>
                <a:gd name="connsiteY1584" fmla="*/ 173260 h 228600"/>
                <a:gd name="connsiteX1585" fmla="*/ 504825 w 676275"/>
                <a:gd name="connsiteY1585" fmla="*/ 173260 h 228600"/>
                <a:gd name="connsiteX1586" fmla="*/ 504825 w 676275"/>
                <a:gd name="connsiteY1586" fmla="*/ 171450 h 228600"/>
                <a:gd name="connsiteX1587" fmla="*/ 506635 w 676275"/>
                <a:gd name="connsiteY1587" fmla="*/ 168688 h 228600"/>
                <a:gd name="connsiteX1588" fmla="*/ 505682 w 676275"/>
                <a:gd name="connsiteY1588" fmla="*/ 167354 h 228600"/>
                <a:gd name="connsiteX1589" fmla="*/ 506635 w 676275"/>
                <a:gd name="connsiteY1589" fmla="*/ 165545 h 228600"/>
                <a:gd name="connsiteX1590" fmla="*/ 505682 w 676275"/>
                <a:gd name="connsiteY1590" fmla="*/ 165068 h 228600"/>
                <a:gd name="connsiteX1591" fmla="*/ 505206 w 676275"/>
                <a:gd name="connsiteY1591" fmla="*/ 165545 h 228600"/>
                <a:gd name="connsiteX1592" fmla="*/ 504730 w 676275"/>
                <a:gd name="connsiteY1592" fmla="*/ 166497 h 228600"/>
                <a:gd name="connsiteX1593" fmla="*/ 505682 w 676275"/>
                <a:gd name="connsiteY1593" fmla="*/ 169259 h 228600"/>
                <a:gd name="connsiteX1594" fmla="*/ 506635 w 676275"/>
                <a:gd name="connsiteY1594" fmla="*/ 168688 h 228600"/>
                <a:gd name="connsiteX1595" fmla="*/ 504825 w 676275"/>
                <a:gd name="connsiteY1595" fmla="*/ 171450 h 228600"/>
                <a:gd name="connsiteX1596" fmla="*/ 505301 w 676275"/>
                <a:gd name="connsiteY1596" fmla="*/ 170974 h 228600"/>
                <a:gd name="connsiteX1597" fmla="*/ 505301 w 676275"/>
                <a:gd name="connsiteY1597" fmla="*/ 170498 h 228600"/>
                <a:gd name="connsiteX1598" fmla="*/ 504825 w 676275"/>
                <a:gd name="connsiteY1598" fmla="*/ 170974 h 228600"/>
                <a:gd name="connsiteX1599" fmla="*/ 504825 w 676275"/>
                <a:gd name="connsiteY1599" fmla="*/ 171450 h 228600"/>
                <a:gd name="connsiteX1600" fmla="*/ 507111 w 676275"/>
                <a:gd name="connsiteY1600" fmla="*/ 162687 h 228600"/>
                <a:gd name="connsiteX1601" fmla="*/ 507587 w 676275"/>
                <a:gd name="connsiteY1601" fmla="*/ 163163 h 228600"/>
                <a:gd name="connsiteX1602" fmla="*/ 507587 w 676275"/>
                <a:gd name="connsiteY1602" fmla="*/ 161354 h 228600"/>
                <a:gd name="connsiteX1603" fmla="*/ 507111 w 676275"/>
                <a:gd name="connsiteY1603" fmla="*/ 162306 h 228600"/>
                <a:gd name="connsiteX1604" fmla="*/ 507111 w 676275"/>
                <a:gd name="connsiteY1604" fmla="*/ 162687 h 228600"/>
                <a:gd name="connsiteX1605" fmla="*/ 509397 w 676275"/>
                <a:gd name="connsiteY1605" fmla="*/ 164973 h 228600"/>
                <a:gd name="connsiteX1606" fmla="*/ 509873 w 676275"/>
                <a:gd name="connsiteY1606" fmla="*/ 165449 h 228600"/>
                <a:gd name="connsiteX1607" fmla="*/ 509873 w 676275"/>
                <a:gd name="connsiteY1607" fmla="*/ 164973 h 228600"/>
                <a:gd name="connsiteX1608" fmla="*/ 509397 w 676275"/>
                <a:gd name="connsiteY1608" fmla="*/ 164973 h 228600"/>
                <a:gd name="connsiteX1609" fmla="*/ 514826 w 676275"/>
                <a:gd name="connsiteY1609" fmla="*/ 160020 h 228600"/>
                <a:gd name="connsiteX1610" fmla="*/ 513017 w 676275"/>
                <a:gd name="connsiteY1610" fmla="*/ 162306 h 228600"/>
                <a:gd name="connsiteX1611" fmla="*/ 512064 w 676275"/>
                <a:gd name="connsiteY1611" fmla="*/ 162306 h 228600"/>
                <a:gd name="connsiteX1612" fmla="*/ 512064 w 676275"/>
                <a:gd name="connsiteY1612" fmla="*/ 161830 h 228600"/>
                <a:gd name="connsiteX1613" fmla="*/ 514826 w 676275"/>
                <a:gd name="connsiteY1613" fmla="*/ 158210 h 228600"/>
                <a:gd name="connsiteX1614" fmla="*/ 514826 w 676275"/>
                <a:gd name="connsiteY1614" fmla="*/ 160020 h 228600"/>
                <a:gd name="connsiteX1615" fmla="*/ 517588 w 676275"/>
                <a:gd name="connsiteY1615" fmla="*/ 155448 h 228600"/>
                <a:gd name="connsiteX1616" fmla="*/ 518065 w 676275"/>
                <a:gd name="connsiteY1616" fmla="*/ 155448 h 228600"/>
                <a:gd name="connsiteX1617" fmla="*/ 518065 w 676275"/>
                <a:gd name="connsiteY1617" fmla="*/ 155924 h 228600"/>
                <a:gd name="connsiteX1618" fmla="*/ 514826 w 676275"/>
                <a:gd name="connsiteY1618" fmla="*/ 158210 h 228600"/>
                <a:gd name="connsiteX1619" fmla="*/ 517588 w 676275"/>
                <a:gd name="connsiteY1619" fmla="*/ 155448 h 228600"/>
                <a:gd name="connsiteX1620" fmla="*/ 518065 w 676275"/>
                <a:gd name="connsiteY1620" fmla="*/ 137541 h 228600"/>
                <a:gd name="connsiteX1621" fmla="*/ 517588 w 676275"/>
                <a:gd name="connsiteY1621" fmla="*/ 138017 h 228600"/>
                <a:gd name="connsiteX1622" fmla="*/ 517112 w 676275"/>
                <a:gd name="connsiteY1622" fmla="*/ 140303 h 228600"/>
                <a:gd name="connsiteX1623" fmla="*/ 517588 w 676275"/>
                <a:gd name="connsiteY1623" fmla="*/ 140780 h 228600"/>
                <a:gd name="connsiteX1624" fmla="*/ 517588 w 676275"/>
                <a:gd name="connsiteY1624" fmla="*/ 140303 h 228600"/>
                <a:gd name="connsiteX1625" fmla="*/ 518065 w 676275"/>
                <a:gd name="connsiteY1625" fmla="*/ 138970 h 228600"/>
                <a:gd name="connsiteX1626" fmla="*/ 518065 w 676275"/>
                <a:gd name="connsiteY1626" fmla="*/ 137541 h 228600"/>
                <a:gd name="connsiteX1627" fmla="*/ 519017 w 676275"/>
                <a:gd name="connsiteY1627" fmla="*/ 122968 h 228600"/>
                <a:gd name="connsiteX1628" fmla="*/ 519017 w 676275"/>
                <a:gd name="connsiteY1628" fmla="*/ 122015 h 228600"/>
                <a:gd name="connsiteX1629" fmla="*/ 518541 w 676275"/>
                <a:gd name="connsiteY1629" fmla="*/ 122492 h 228600"/>
                <a:gd name="connsiteX1630" fmla="*/ 518541 w 676275"/>
                <a:gd name="connsiteY1630" fmla="*/ 122968 h 228600"/>
                <a:gd name="connsiteX1631" fmla="*/ 519017 w 676275"/>
                <a:gd name="connsiteY1631" fmla="*/ 122968 h 228600"/>
                <a:gd name="connsiteX1632" fmla="*/ 521684 w 676275"/>
                <a:gd name="connsiteY1632" fmla="*/ 146304 h 228600"/>
                <a:gd name="connsiteX1633" fmla="*/ 520732 w 676275"/>
                <a:gd name="connsiteY1633" fmla="*/ 148114 h 228600"/>
                <a:gd name="connsiteX1634" fmla="*/ 519779 w 676275"/>
                <a:gd name="connsiteY1634" fmla="*/ 148590 h 228600"/>
                <a:gd name="connsiteX1635" fmla="*/ 519303 w 676275"/>
                <a:gd name="connsiteY1635" fmla="*/ 147638 h 228600"/>
                <a:gd name="connsiteX1636" fmla="*/ 519303 w 676275"/>
                <a:gd name="connsiteY1636" fmla="*/ 146685 h 228600"/>
                <a:gd name="connsiteX1637" fmla="*/ 519779 w 676275"/>
                <a:gd name="connsiteY1637" fmla="*/ 144875 h 228600"/>
                <a:gd name="connsiteX1638" fmla="*/ 522542 w 676275"/>
                <a:gd name="connsiteY1638" fmla="*/ 142589 h 228600"/>
                <a:gd name="connsiteX1639" fmla="*/ 521684 w 676275"/>
                <a:gd name="connsiteY1639" fmla="*/ 146304 h 228600"/>
                <a:gd name="connsiteX1640" fmla="*/ 521303 w 676275"/>
                <a:gd name="connsiteY1640" fmla="*/ 120682 h 228600"/>
                <a:gd name="connsiteX1641" fmla="*/ 521303 w 676275"/>
                <a:gd name="connsiteY1641" fmla="*/ 120205 h 228600"/>
                <a:gd name="connsiteX1642" fmla="*/ 520827 w 676275"/>
                <a:gd name="connsiteY1642" fmla="*/ 119253 h 228600"/>
                <a:gd name="connsiteX1643" fmla="*/ 520351 w 676275"/>
                <a:gd name="connsiteY1643" fmla="*/ 119729 h 228600"/>
                <a:gd name="connsiteX1644" fmla="*/ 519875 w 676275"/>
                <a:gd name="connsiteY1644" fmla="*/ 121539 h 228600"/>
                <a:gd name="connsiteX1645" fmla="*/ 520351 w 676275"/>
                <a:gd name="connsiteY1645" fmla="*/ 122015 h 228600"/>
                <a:gd name="connsiteX1646" fmla="*/ 521303 w 676275"/>
                <a:gd name="connsiteY1646" fmla="*/ 120682 h 228600"/>
                <a:gd name="connsiteX1647" fmla="*/ 523589 w 676275"/>
                <a:gd name="connsiteY1647" fmla="*/ 111538 h 228600"/>
                <a:gd name="connsiteX1648" fmla="*/ 522637 w 676275"/>
                <a:gd name="connsiteY1648" fmla="*/ 112014 h 228600"/>
                <a:gd name="connsiteX1649" fmla="*/ 521684 w 676275"/>
                <a:gd name="connsiteY1649" fmla="*/ 117539 h 228600"/>
                <a:gd name="connsiteX1650" fmla="*/ 522637 w 676275"/>
                <a:gd name="connsiteY1650" fmla="*/ 118015 h 228600"/>
                <a:gd name="connsiteX1651" fmla="*/ 523970 w 676275"/>
                <a:gd name="connsiteY1651" fmla="*/ 115729 h 228600"/>
                <a:gd name="connsiteX1652" fmla="*/ 523494 w 676275"/>
                <a:gd name="connsiteY1652" fmla="*/ 113919 h 228600"/>
                <a:gd name="connsiteX1653" fmla="*/ 523494 w 676275"/>
                <a:gd name="connsiteY1653" fmla="*/ 111538 h 228600"/>
                <a:gd name="connsiteX1654" fmla="*/ 521684 w 676275"/>
                <a:gd name="connsiteY1654" fmla="*/ 151257 h 228600"/>
                <a:gd name="connsiteX1655" fmla="*/ 522637 w 676275"/>
                <a:gd name="connsiteY1655" fmla="*/ 150781 h 228600"/>
                <a:gd name="connsiteX1656" fmla="*/ 523589 w 676275"/>
                <a:gd name="connsiteY1656" fmla="*/ 152114 h 228600"/>
                <a:gd name="connsiteX1657" fmla="*/ 522637 w 676275"/>
                <a:gd name="connsiteY1657" fmla="*/ 153448 h 228600"/>
                <a:gd name="connsiteX1658" fmla="*/ 521684 w 676275"/>
                <a:gd name="connsiteY1658" fmla="*/ 152972 h 228600"/>
                <a:gd name="connsiteX1659" fmla="*/ 521684 w 676275"/>
                <a:gd name="connsiteY1659" fmla="*/ 151257 h 228600"/>
                <a:gd name="connsiteX1660" fmla="*/ 522637 w 676275"/>
                <a:gd name="connsiteY1660" fmla="*/ 139827 h 228600"/>
                <a:gd name="connsiteX1661" fmla="*/ 523589 w 676275"/>
                <a:gd name="connsiteY1661" fmla="*/ 138494 h 228600"/>
                <a:gd name="connsiteX1662" fmla="*/ 524065 w 676275"/>
                <a:gd name="connsiteY1662" fmla="*/ 138494 h 228600"/>
                <a:gd name="connsiteX1663" fmla="*/ 525018 w 676275"/>
                <a:gd name="connsiteY1663" fmla="*/ 139446 h 228600"/>
                <a:gd name="connsiteX1664" fmla="*/ 522732 w 676275"/>
                <a:gd name="connsiteY1664" fmla="*/ 142685 h 228600"/>
                <a:gd name="connsiteX1665" fmla="*/ 522732 w 676275"/>
                <a:gd name="connsiteY1665" fmla="*/ 139827 h 228600"/>
                <a:gd name="connsiteX1666" fmla="*/ 527209 w 676275"/>
                <a:gd name="connsiteY1666" fmla="*/ 141637 h 228600"/>
                <a:gd name="connsiteX1667" fmla="*/ 523589 w 676275"/>
                <a:gd name="connsiteY1667" fmla="*/ 146685 h 228600"/>
                <a:gd name="connsiteX1668" fmla="*/ 522637 w 676275"/>
                <a:gd name="connsiteY1668" fmla="*/ 146685 h 228600"/>
                <a:gd name="connsiteX1669" fmla="*/ 522637 w 676275"/>
                <a:gd name="connsiteY1669" fmla="*/ 145733 h 228600"/>
                <a:gd name="connsiteX1670" fmla="*/ 526256 w 676275"/>
                <a:gd name="connsiteY1670" fmla="*/ 141161 h 228600"/>
                <a:gd name="connsiteX1671" fmla="*/ 526733 w 676275"/>
                <a:gd name="connsiteY1671" fmla="*/ 140684 h 228600"/>
                <a:gd name="connsiteX1672" fmla="*/ 527209 w 676275"/>
                <a:gd name="connsiteY1672" fmla="*/ 140684 h 228600"/>
                <a:gd name="connsiteX1673" fmla="*/ 527209 w 676275"/>
                <a:gd name="connsiteY1673" fmla="*/ 141637 h 228600"/>
                <a:gd name="connsiteX1674" fmla="*/ 528542 w 676275"/>
                <a:gd name="connsiteY1674" fmla="*/ 123825 h 228600"/>
                <a:gd name="connsiteX1675" fmla="*/ 529018 w 676275"/>
                <a:gd name="connsiteY1675" fmla="*/ 122492 h 228600"/>
                <a:gd name="connsiteX1676" fmla="*/ 528542 w 676275"/>
                <a:gd name="connsiteY1676" fmla="*/ 122492 h 228600"/>
                <a:gd name="connsiteX1677" fmla="*/ 527590 w 676275"/>
                <a:gd name="connsiteY1677" fmla="*/ 122968 h 228600"/>
                <a:gd name="connsiteX1678" fmla="*/ 528542 w 676275"/>
                <a:gd name="connsiteY1678" fmla="*/ 123825 h 228600"/>
                <a:gd name="connsiteX1679" fmla="*/ 530828 w 676275"/>
                <a:gd name="connsiteY1679" fmla="*/ 136208 h 228600"/>
                <a:gd name="connsiteX1680" fmla="*/ 530352 w 676275"/>
                <a:gd name="connsiteY1680" fmla="*/ 137541 h 228600"/>
                <a:gd name="connsiteX1681" fmla="*/ 529876 w 676275"/>
                <a:gd name="connsiteY1681" fmla="*/ 136589 h 228600"/>
                <a:gd name="connsiteX1682" fmla="*/ 530828 w 676275"/>
                <a:gd name="connsiteY1682" fmla="*/ 135636 h 228600"/>
                <a:gd name="connsiteX1683" fmla="*/ 530828 w 676275"/>
                <a:gd name="connsiteY1683" fmla="*/ 136208 h 228600"/>
                <a:gd name="connsiteX1684" fmla="*/ 533114 w 676275"/>
                <a:gd name="connsiteY1684" fmla="*/ 111919 h 228600"/>
                <a:gd name="connsiteX1685" fmla="*/ 534448 w 676275"/>
                <a:gd name="connsiteY1685" fmla="*/ 109633 h 228600"/>
                <a:gd name="connsiteX1686" fmla="*/ 534448 w 676275"/>
                <a:gd name="connsiteY1686" fmla="*/ 109156 h 228600"/>
                <a:gd name="connsiteX1687" fmla="*/ 533972 w 676275"/>
                <a:gd name="connsiteY1687" fmla="*/ 109156 h 228600"/>
                <a:gd name="connsiteX1688" fmla="*/ 533019 w 676275"/>
                <a:gd name="connsiteY1688" fmla="*/ 109633 h 228600"/>
                <a:gd name="connsiteX1689" fmla="*/ 533019 w 676275"/>
                <a:gd name="connsiteY1689" fmla="*/ 111919 h 228600"/>
                <a:gd name="connsiteX1690" fmla="*/ 536829 w 676275"/>
                <a:gd name="connsiteY1690" fmla="*/ 116491 h 228600"/>
                <a:gd name="connsiteX1691" fmla="*/ 533209 w 676275"/>
                <a:gd name="connsiteY1691" fmla="*/ 123349 h 228600"/>
                <a:gd name="connsiteX1692" fmla="*/ 533209 w 676275"/>
                <a:gd name="connsiteY1692" fmla="*/ 123825 h 228600"/>
                <a:gd name="connsiteX1693" fmla="*/ 533686 w 676275"/>
                <a:gd name="connsiteY1693" fmla="*/ 123349 h 228600"/>
                <a:gd name="connsiteX1694" fmla="*/ 535496 w 676275"/>
                <a:gd name="connsiteY1694" fmla="*/ 123825 h 228600"/>
                <a:gd name="connsiteX1695" fmla="*/ 536448 w 676275"/>
                <a:gd name="connsiteY1695" fmla="*/ 124778 h 228600"/>
                <a:gd name="connsiteX1696" fmla="*/ 536448 w 676275"/>
                <a:gd name="connsiteY1696" fmla="*/ 125254 h 228600"/>
                <a:gd name="connsiteX1697" fmla="*/ 536924 w 676275"/>
                <a:gd name="connsiteY1697" fmla="*/ 124778 h 228600"/>
                <a:gd name="connsiteX1698" fmla="*/ 538734 w 676275"/>
                <a:gd name="connsiteY1698" fmla="*/ 122968 h 228600"/>
                <a:gd name="connsiteX1699" fmla="*/ 537781 w 676275"/>
                <a:gd name="connsiteY1699" fmla="*/ 122492 h 228600"/>
                <a:gd name="connsiteX1700" fmla="*/ 536448 w 676275"/>
                <a:gd name="connsiteY1700" fmla="*/ 121539 h 228600"/>
                <a:gd name="connsiteX1701" fmla="*/ 536924 w 676275"/>
                <a:gd name="connsiteY1701" fmla="*/ 121063 h 228600"/>
                <a:gd name="connsiteX1702" fmla="*/ 538734 w 676275"/>
                <a:gd name="connsiteY1702" fmla="*/ 119253 h 228600"/>
                <a:gd name="connsiteX1703" fmla="*/ 538734 w 676275"/>
                <a:gd name="connsiteY1703" fmla="*/ 117920 h 228600"/>
                <a:gd name="connsiteX1704" fmla="*/ 540544 w 676275"/>
                <a:gd name="connsiteY1704" fmla="*/ 115633 h 228600"/>
                <a:gd name="connsiteX1705" fmla="*/ 538734 w 676275"/>
                <a:gd name="connsiteY1705" fmla="*/ 114300 h 228600"/>
                <a:gd name="connsiteX1706" fmla="*/ 538258 w 676275"/>
                <a:gd name="connsiteY1706" fmla="*/ 115253 h 228600"/>
                <a:gd name="connsiteX1707" fmla="*/ 536829 w 676275"/>
                <a:gd name="connsiteY1707" fmla="*/ 116491 h 228600"/>
                <a:gd name="connsiteX1708" fmla="*/ 538639 w 676275"/>
                <a:gd name="connsiteY1708" fmla="*/ 107823 h 228600"/>
                <a:gd name="connsiteX1709" fmla="*/ 538639 w 676275"/>
                <a:gd name="connsiteY1709" fmla="*/ 106490 h 228600"/>
                <a:gd name="connsiteX1710" fmla="*/ 538163 w 676275"/>
                <a:gd name="connsiteY1710" fmla="*/ 107442 h 228600"/>
                <a:gd name="connsiteX1711" fmla="*/ 538639 w 676275"/>
                <a:gd name="connsiteY1711" fmla="*/ 107823 h 228600"/>
                <a:gd name="connsiteX1712" fmla="*/ 540925 w 676275"/>
                <a:gd name="connsiteY1712" fmla="*/ 92297 h 228600"/>
                <a:gd name="connsiteX1713" fmla="*/ 540925 w 676275"/>
                <a:gd name="connsiteY1713" fmla="*/ 91821 h 228600"/>
                <a:gd name="connsiteX1714" fmla="*/ 540448 w 676275"/>
                <a:gd name="connsiteY1714" fmla="*/ 91821 h 228600"/>
                <a:gd name="connsiteX1715" fmla="*/ 540448 w 676275"/>
                <a:gd name="connsiteY1715" fmla="*/ 92297 h 228600"/>
                <a:gd name="connsiteX1716" fmla="*/ 540925 w 676275"/>
                <a:gd name="connsiteY1716" fmla="*/ 92297 h 228600"/>
                <a:gd name="connsiteX1717" fmla="*/ 542734 w 676275"/>
                <a:gd name="connsiteY1717" fmla="*/ 101918 h 228600"/>
                <a:gd name="connsiteX1718" fmla="*/ 545021 w 676275"/>
                <a:gd name="connsiteY1718" fmla="*/ 99631 h 228600"/>
                <a:gd name="connsiteX1719" fmla="*/ 543687 w 676275"/>
                <a:gd name="connsiteY1719" fmla="*/ 99155 h 228600"/>
                <a:gd name="connsiteX1720" fmla="*/ 541877 w 676275"/>
                <a:gd name="connsiteY1720" fmla="*/ 99631 h 228600"/>
                <a:gd name="connsiteX1721" fmla="*/ 541401 w 676275"/>
                <a:gd name="connsiteY1721" fmla="*/ 100584 h 228600"/>
                <a:gd name="connsiteX1722" fmla="*/ 541401 w 676275"/>
                <a:gd name="connsiteY1722" fmla="*/ 101060 h 228600"/>
                <a:gd name="connsiteX1723" fmla="*/ 541877 w 676275"/>
                <a:gd name="connsiteY1723" fmla="*/ 102013 h 228600"/>
                <a:gd name="connsiteX1724" fmla="*/ 542734 w 676275"/>
                <a:gd name="connsiteY1724" fmla="*/ 102013 h 228600"/>
                <a:gd name="connsiteX1725" fmla="*/ 544544 w 676275"/>
                <a:gd name="connsiteY1725" fmla="*/ 89535 h 228600"/>
                <a:gd name="connsiteX1726" fmla="*/ 544068 w 676275"/>
                <a:gd name="connsiteY1726" fmla="*/ 89535 h 228600"/>
                <a:gd name="connsiteX1727" fmla="*/ 543592 w 676275"/>
                <a:gd name="connsiteY1727" fmla="*/ 90488 h 228600"/>
                <a:gd name="connsiteX1728" fmla="*/ 544068 w 676275"/>
                <a:gd name="connsiteY1728" fmla="*/ 90964 h 228600"/>
                <a:gd name="connsiteX1729" fmla="*/ 544544 w 676275"/>
                <a:gd name="connsiteY1729" fmla="*/ 89535 h 228600"/>
                <a:gd name="connsiteX1730" fmla="*/ 547783 w 676275"/>
                <a:gd name="connsiteY1730" fmla="*/ 92297 h 228600"/>
                <a:gd name="connsiteX1731" fmla="*/ 548259 w 676275"/>
                <a:gd name="connsiteY1731" fmla="*/ 91821 h 228600"/>
                <a:gd name="connsiteX1732" fmla="*/ 547306 w 676275"/>
                <a:gd name="connsiteY1732" fmla="*/ 91821 h 228600"/>
                <a:gd name="connsiteX1733" fmla="*/ 547783 w 676275"/>
                <a:gd name="connsiteY1733" fmla="*/ 92297 h 228600"/>
                <a:gd name="connsiteX1734" fmla="*/ 552831 w 676275"/>
                <a:gd name="connsiteY1734" fmla="*/ 103251 h 228600"/>
                <a:gd name="connsiteX1735" fmla="*/ 553307 w 676275"/>
                <a:gd name="connsiteY1735" fmla="*/ 104584 h 228600"/>
                <a:gd name="connsiteX1736" fmla="*/ 552355 w 676275"/>
                <a:gd name="connsiteY1736" fmla="*/ 106394 h 228600"/>
                <a:gd name="connsiteX1737" fmla="*/ 550545 w 676275"/>
                <a:gd name="connsiteY1737" fmla="*/ 109633 h 228600"/>
                <a:gd name="connsiteX1738" fmla="*/ 550069 w 676275"/>
                <a:gd name="connsiteY1738" fmla="*/ 109633 h 228600"/>
                <a:gd name="connsiteX1739" fmla="*/ 549593 w 676275"/>
                <a:gd name="connsiteY1739" fmla="*/ 109156 h 228600"/>
                <a:gd name="connsiteX1740" fmla="*/ 549593 w 676275"/>
                <a:gd name="connsiteY1740" fmla="*/ 108680 h 228600"/>
                <a:gd name="connsiteX1741" fmla="*/ 548640 w 676275"/>
                <a:gd name="connsiteY1741" fmla="*/ 108204 h 228600"/>
                <a:gd name="connsiteX1742" fmla="*/ 548164 w 676275"/>
                <a:gd name="connsiteY1742" fmla="*/ 108204 h 228600"/>
                <a:gd name="connsiteX1743" fmla="*/ 548164 w 676275"/>
                <a:gd name="connsiteY1743" fmla="*/ 107728 h 228600"/>
                <a:gd name="connsiteX1744" fmla="*/ 548640 w 676275"/>
                <a:gd name="connsiteY1744" fmla="*/ 104966 h 228600"/>
                <a:gd name="connsiteX1745" fmla="*/ 550926 w 676275"/>
                <a:gd name="connsiteY1745" fmla="*/ 103156 h 228600"/>
                <a:gd name="connsiteX1746" fmla="*/ 552259 w 676275"/>
                <a:gd name="connsiteY1746" fmla="*/ 101822 h 228600"/>
                <a:gd name="connsiteX1747" fmla="*/ 552831 w 676275"/>
                <a:gd name="connsiteY1747" fmla="*/ 103251 h 228600"/>
                <a:gd name="connsiteX1748" fmla="*/ 552355 w 676275"/>
                <a:gd name="connsiteY1748" fmla="*/ 86773 h 228600"/>
                <a:gd name="connsiteX1749" fmla="*/ 551402 w 676275"/>
                <a:gd name="connsiteY1749" fmla="*/ 87725 h 228600"/>
                <a:gd name="connsiteX1750" fmla="*/ 551402 w 676275"/>
                <a:gd name="connsiteY1750" fmla="*/ 89535 h 228600"/>
                <a:gd name="connsiteX1751" fmla="*/ 552355 w 676275"/>
                <a:gd name="connsiteY1751" fmla="*/ 90011 h 228600"/>
                <a:gd name="connsiteX1752" fmla="*/ 553307 w 676275"/>
                <a:gd name="connsiteY1752" fmla="*/ 89535 h 228600"/>
                <a:gd name="connsiteX1753" fmla="*/ 556546 w 676275"/>
                <a:gd name="connsiteY1753" fmla="*/ 87725 h 228600"/>
                <a:gd name="connsiteX1754" fmla="*/ 554736 w 676275"/>
                <a:gd name="connsiteY1754" fmla="*/ 86392 h 228600"/>
                <a:gd name="connsiteX1755" fmla="*/ 552355 w 676275"/>
                <a:gd name="connsiteY1755" fmla="*/ 86773 h 228600"/>
                <a:gd name="connsiteX1756" fmla="*/ 554641 w 676275"/>
                <a:gd name="connsiteY1756" fmla="*/ 84963 h 228600"/>
                <a:gd name="connsiteX1757" fmla="*/ 553688 w 676275"/>
                <a:gd name="connsiteY1757" fmla="*/ 84963 h 228600"/>
                <a:gd name="connsiteX1758" fmla="*/ 554164 w 676275"/>
                <a:gd name="connsiteY1758" fmla="*/ 85439 h 228600"/>
                <a:gd name="connsiteX1759" fmla="*/ 554641 w 676275"/>
                <a:gd name="connsiteY1759" fmla="*/ 84963 h 228600"/>
                <a:gd name="connsiteX1760" fmla="*/ 558260 w 676275"/>
                <a:gd name="connsiteY1760" fmla="*/ 88202 h 228600"/>
                <a:gd name="connsiteX1761" fmla="*/ 557784 w 676275"/>
                <a:gd name="connsiteY1761" fmla="*/ 89154 h 228600"/>
                <a:gd name="connsiteX1762" fmla="*/ 557784 w 676275"/>
                <a:gd name="connsiteY1762" fmla="*/ 88202 h 228600"/>
                <a:gd name="connsiteX1763" fmla="*/ 558260 w 676275"/>
                <a:gd name="connsiteY1763" fmla="*/ 88202 h 228600"/>
                <a:gd name="connsiteX1764" fmla="*/ 570643 w 676275"/>
                <a:gd name="connsiteY1764" fmla="*/ 50673 h 228600"/>
                <a:gd name="connsiteX1765" fmla="*/ 571119 w 676275"/>
                <a:gd name="connsiteY1765" fmla="*/ 49721 h 228600"/>
                <a:gd name="connsiteX1766" fmla="*/ 570643 w 676275"/>
                <a:gd name="connsiteY1766" fmla="*/ 49244 h 228600"/>
                <a:gd name="connsiteX1767" fmla="*/ 570167 w 676275"/>
                <a:gd name="connsiteY1767" fmla="*/ 50197 h 228600"/>
                <a:gd name="connsiteX1768" fmla="*/ 570643 w 676275"/>
                <a:gd name="connsiteY1768" fmla="*/ 50673 h 228600"/>
                <a:gd name="connsiteX1769" fmla="*/ 591217 w 676275"/>
                <a:gd name="connsiteY1769" fmla="*/ 53435 h 228600"/>
                <a:gd name="connsiteX1770" fmla="*/ 591693 w 676275"/>
                <a:gd name="connsiteY1770" fmla="*/ 53912 h 228600"/>
                <a:gd name="connsiteX1771" fmla="*/ 592169 w 676275"/>
                <a:gd name="connsiteY1771" fmla="*/ 53912 h 228600"/>
                <a:gd name="connsiteX1772" fmla="*/ 591693 w 676275"/>
                <a:gd name="connsiteY1772" fmla="*/ 53435 h 228600"/>
                <a:gd name="connsiteX1773" fmla="*/ 591217 w 676275"/>
                <a:gd name="connsiteY1773" fmla="*/ 53435 h 228600"/>
                <a:gd name="connsiteX1774" fmla="*/ 602647 w 676275"/>
                <a:gd name="connsiteY1774" fmla="*/ 63056 h 228600"/>
                <a:gd name="connsiteX1775" fmla="*/ 601694 w 676275"/>
                <a:gd name="connsiteY1775" fmla="*/ 63056 h 228600"/>
                <a:gd name="connsiteX1776" fmla="*/ 602647 w 676275"/>
                <a:gd name="connsiteY1776" fmla="*/ 63532 h 228600"/>
                <a:gd name="connsiteX1777" fmla="*/ 602647 w 676275"/>
                <a:gd name="connsiteY1777" fmla="*/ 63056 h 228600"/>
                <a:gd name="connsiteX1778" fmla="*/ 604076 w 676275"/>
                <a:gd name="connsiteY1778" fmla="*/ 89535 h 228600"/>
                <a:gd name="connsiteX1779" fmla="*/ 603599 w 676275"/>
                <a:gd name="connsiteY1779" fmla="*/ 89535 h 228600"/>
                <a:gd name="connsiteX1780" fmla="*/ 601789 w 676275"/>
                <a:gd name="connsiteY1780" fmla="*/ 90011 h 228600"/>
                <a:gd name="connsiteX1781" fmla="*/ 603123 w 676275"/>
                <a:gd name="connsiteY1781" fmla="*/ 91345 h 228600"/>
                <a:gd name="connsiteX1782" fmla="*/ 603599 w 676275"/>
                <a:gd name="connsiteY1782" fmla="*/ 91345 h 228600"/>
                <a:gd name="connsiteX1783" fmla="*/ 604076 w 676275"/>
                <a:gd name="connsiteY1783" fmla="*/ 90011 h 228600"/>
                <a:gd name="connsiteX1784" fmla="*/ 604076 w 676275"/>
                <a:gd name="connsiteY1784" fmla="*/ 89535 h 228600"/>
                <a:gd name="connsiteX1785" fmla="*/ 603123 w 676275"/>
                <a:gd name="connsiteY1785" fmla="*/ 68104 h 228600"/>
                <a:gd name="connsiteX1786" fmla="*/ 604076 w 676275"/>
                <a:gd name="connsiteY1786" fmla="*/ 68104 h 228600"/>
                <a:gd name="connsiteX1787" fmla="*/ 603599 w 676275"/>
                <a:gd name="connsiteY1787" fmla="*/ 67628 h 228600"/>
                <a:gd name="connsiteX1788" fmla="*/ 603123 w 676275"/>
                <a:gd name="connsiteY1788" fmla="*/ 68104 h 228600"/>
                <a:gd name="connsiteX1789" fmla="*/ 608647 w 676275"/>
                <a:gd name="connsiteY1789" fmla="*/ 85439 h 228600"/>
                <a:gd name="connsiteX1790" fmla="*/ 608647 w 676275"/>
                <a:gd name="connsiteY1790" fmla="*/ 84487 h 228600"/>
                <a:gd name="connsiteX1791" fmla="*/ 609600 w 676275"/>
                <a:gd name="connsiteY1791" fmla="*/ 84487 h 228600"/>
                <a:gd name="connsiteX1792" fmla="*/ 609600 w 676275"/>
                <a:gd name="connsiteY1792" fmla="*/ 85439 h 228600"/>
                <a:gd name="connsiteX1793" fmla="*/ 608647 w 676275"/>
                <a:gd name="connsiteY1793" fmla="*/ 85439 h 228600"/>
                <a:gd name="connsiteX1794" fmla="*/ 610457 w 676275"/>
                <a:gd name="connsiteY1794" fmla="*/ 91345 h 228600"/>
                <a:gd name="connsiteX1795" fmla="*/ 609981 w 676275"/>
                <a:gd name="connsiteY1795" fmla="*/ 90869 h 228600"/>
                <a:gd name="connsiteX1796" fmla="*/ 609505 w 676275"/>
                <a:gd name="connsiteY1796" fmla="*/ 89916 h 228600"/>
                <a:gd name="connsiteX1797" fmla="*/ 609505 w 676275"/>
                <a:gd name="connsiteY1797" fmla="*/ 88964 h 228600"/>
                <a:gd name="connsiteX1798" fmla="*/ 609981 w 676275"/>
                <a:gd name="connsiteY1798" fmla="*/ 88487 h 228600"/>
                <a:gd name="connsiteX1799" fmla="*/ 610457 w 676275"/>
                <a:gd name="connsiteY1799" fmla="*/ 89821 h 228600"/>
                <a:gd name="connsiteX1800" fmla="*/ 610457 w 676275"/>
                <a:gd name="connsiteY1800" fmla="*/ 91345 h 228600"/>
                <a:gd name="connsiteX1801" fmla="*/ 613219 w 676275"/>
                <a:gd name="connsiteY1801" fmla="*/ 122492 h 228600"/>
                <a:gd name="connsiteX1802" fmla="*/ 614553 w 676275"/>
                <a:gd name="connsiteY1802" fmla="*/ 123444 h 228600"/>
                <a:gd name="connsiteX1803" fmla="*/ 614553 w 676275"/>
                <a:gd name="connsiteY1803" fmla="*/ 122968 h 228600"/>
                <a:gd name="connsiteX1804" fmla="*/ 615505 w 676275"/>
                <a:gd name="connsiteY1804" fmla="*/ 121634 h 228600"/>
                <a:gd name="connsiteX1805" fmla="*/ 614172 w 676275"/>
                <a:gd name="connsiteY1805" fmla="*/ 121634 h 228600"/>
                <a:gd name="connsiteX1806" fmla="*/ 613219 w 676275"/>
                <a:gd name="connsiteY1806" fmla="*/ 122111 h 228600"/>
                <a:gd name="connsiteX1807" fmla="*/ 613219 w 676275"/>
                <a:gd name="connsiteY1807" fmla="*/ 122492 h 228600"/>
                <a:gd name="connsiteX1808" fmla="*/ 649796 w 676275"/>
                <a:gd name="connsiteY1808" fmla="*/ 170974 h 228600"/>
                <a:gd name="connsiteX1809" fmla="*/ 650272 w 676275"/>
                <a:gd name="connsiteY1809" fmla="*/ 171450 h 228600"/>
                <a:gd name="connsiteX1810" fmla="*/ 649319 w 676275"/>
                <a:gd name="connsiteY1810" fmla="*/ 171450 h 228600"/>
                <a:gd name="connsiteX1811" fmla="*/ 649319 w 676275"/>
                <a:gd name="connsiteY1811" fmla="*/ 170498 h 228600"/>
                <a:gd name="connsiteX1812" fmla="*/ 649796 w 676275"/>
                <a:gd name="connsiteY1812" fmla="*/ 170974 h 228600"/>
                <a:gd name="connsiteX1813" fmla="*/ 651129 w 676275"/>
                <a:gd name="connsiteY1813" fmla="*/ 173736 h 228600"/>
                <a:gd name="connsiteX1814" fmla="*/ 651129 w 676275"/>
                <a:gd name="connsiteY1814" fmla="*/ 174689 h 228600"/>
                <a:gd name="connsiteX1815" fmla="*/ 650176 w 676275"/>
                <a:gd name="connsiteY1815" fmla="*/ 175165 h 228600"/>
                <a:gd name="connsiteX1816" fmla="*/ 649224 w 676275"/>
                <a:gd name="connsiteY1816" fmla="*/ 174212 h 228600"/>
                <a:gd name="connsiteX1817" fmla="*/ 649700 w 676275"/>
                <a:gd name="connsiteY1817" fmla="*/ 173736 h 228600"/>
                <a:gd name="connsiteX1818" fmla="*/ 651129 w 676275"/>
                <a:gd name="connsiteY1818" fmla="*/ 173736 h 228600"/>
                <a:gd name="connsiteX1819" fmla="*/ 671227 w 676275"/>
                <a:gd name="connsiteY1819" fmla="*/ 139827 h 228600"/>
                <a:gd name="connsiteX1820" fmla="*/ 670274 w 676275"/>
                <a:gd name="connsiteY1820" fmla="*/ 139827 h 228600"/>
                <a:gd name="connsiteX1821" fmla="*/ 671227 w 676275"/>
                <a:gd name="connsiteY1821" fmla="*/ 140303 h 228600"/>
                <a:gd name="connsiteX1822" fmla="*/ 671227 w 676275"/>
                <a:gd name="connsiteY1822" fmla="*/ 139827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Lst>
              <a:rect l="l" t="t" r="r" b="b"/>
              <a:pathLst>
                <a:path w="676275" h="228600">
                  <a:moveTo>
                    <a:pt x="342995" y="149447"/>
                  </a:moveTo>
                  <a:cubicBezTo>
                    <a:pt x="343471" y="150400"/>
                    <a:pt x="343471" y="151733"/>
                    <a:pt x="343471" y="152686"/>
                  </a:cubicBezTo>
                  <a:cubicBezTo>
                    <a:pt x="343471" y="154972"/>
                    <a:pt x="342995" y="157258"/>
                    <a:pt x="341662" y="159068"/>
                  </a:cubicBezTo>
                  <a:cubicBezTo>
                    <a:pt x="339852" y="160401"/>
                    <a:pt x="338042" y="161830"/>
                    <a:pt x="335756" y="162687"/>
                  </a:cubicBezTo>
                  <a:cubicBezTo>
                    <a:pt x="334423" y="163163"/>
                    <a:pt x="332994" y="164973"/>
                    <a:pt x="330232" y="166306"/>
                  </a:cubicBezTo>
                  <a:cubicBezTo>
                    <a:pt x="329755" y="166783"/>
                    <a:pt x="329279" y="167640"/>
                    <a:pt x="328422" y="167640"/>
                  </a:cubicBezTo>
                  <a:cubicBezTo>
                    <a:pt x="327946" y="168116"/>
                    <a:pt x="327088" y="168593"/>
                    <a:pt x="327088" y="168974"/>
                  </a:cubicBezTo>
                  <a:cubicBezTo>
                    <a:pt x="327088" y="171260"/>
                    <a:pt x="325755" y="173069"/>
                    <a:pt x="323469" y="173546"/>
                  </a:cubicBezTo>
                  <a:lnTo>
                    <a:pt x="320230" y="176308"/>
                  </a:lnTo>
                  <a:cubicBezTo>
                    <a:pt x="319278" y="176784"/>
                    <a:pt x="319278" y="176784"/>
                    <a:pt x="318421" y="176784"/>
                  </a:cubicBezTo>
                  <a:cubicBezTo>
                    <a:pt x="317468" y="176784"/>
                    <a:pt x="316611" y="176784"/>
                    <a:pt x="315182" y="176308"/>
                  </a:cubicBezTo>
                  <a:cubicBezTo>
                    <a:pt x="311563" y="176308"/>
                    <a:pt x="308800" y="173546"/>
                    <a:pt x="304705" y="173069"/>
                  </a:cubicBezTo>
                  <a:lnTo>
                    <a:pt x="301085" y="170783"/>
                  </a:lnTo>
                  <a:cubicBezTo>
                    <a:pt x="298323" y="168974"/>
                    <a:pt x="296037" y="166688"/>
                    <a:pt x="293751" y="165735"/>
                  </a:cubicBezTo>
                  <a:cubicBezTo>
                    <a:pt x="285940" y="161163"/>
                    <a:pt x="280988" y="153353"/>
                    <a:pt x="277273" y="146495"/>
                  </a:cubicBezTo>
                  <a:cubicBezTo>
                    <a:pt x="275939" y="140970"/>
                    <a:pt x="274511" y="136874"/>
                    <a:pt x="274511" y="131826"/>
                  </a:cubicBezTo>
                  <a:cubicBezTo>
                    <a:pt x="274511" y="127254"/>
                    <a:pt x="274511" y="124016"/>
                    <a:pt x="274034" y="119444"/>
                  </a:cubicBezTo>
                  <a:lnTo>
                    <a:pt x="274034" y="115824"/>
                  </a:lnTo>
                  <a:cubicBezTo>
                    <a:pt x="274034" y="110776"/>
                    <a:pt x="274511" y="106204"/>
                    <a:pt x="274987" y="101155"/>
                  </a:cubicBezTo>
                  <a:lnTo>
                    <a:pt x="274987" y="99822"/>
                  </a:lnTo>
                  <a:cubicBezTo>
                    <a:pt x="274987" y="95726"/>
                    <a:pt x="275939" y="92488"/>
                    <a:pt x="276320" y="88868"/>
                  </a:cubicBezTo>
                  <a:lnTo>
                    <a:pt x="276320" y="87059"/>
                  </a:lnTo>
                  <a:cubicBezTo>
                    <a:pt x="276320" y="84773"/>
                    <a:pt x="275844" y="82487"/>
                    <a:pt x="274034" y="80201"/>
                  </a:cubicBezTo>
                  <a:cubicBezTo>
                    <a:pt x="274034" y="79724"/>
                    <a:pt x="274034" y="79248"/>
                    <a:pt x="273558" y="79248"/>
                  </a:cubicBezTo>
                  <a:lnTo>
                    <a:pt x="273082" y="79248"/>
                  </a:lnTo>
                  <a:cubicBezTo>
                    <a:pt x="272129" y="80201"/>
                    <a:pt x="270796" y="80582"/>
                    <a:pt x="270319" y="82010"/>
                  </a:cubicBezTo>
                  <a:cubicBezTo>
                    <a:pt x="268986" y="83820"/>
                    <a:pt x="265271" y="86106"/>
                    <a:pt x="264414" y="88868"/>
                  </a:cubicBezTo>
                  <a:cubicBezTo>
                    <a:pt x="264414" y="89821"/>
                    <a:pt x="263938" y="90202"/>
                    <a:pt x="263080" y="90202"/>
                  </a:cubicBezTo>
                  <a:cubicBezTo>
                    <a:pt x="261271" y="90678"/>
                    <a:pt x="260794" y="92488"/>
                    <a:pt x="258509" y="93821"/>
                  </a:cubicBezTo>
                  <a:cubicBezTo>
                    <a:pt x="258032" y="94298"/>
                    <a:pt x="258032" y="94774"/>
                    <a:pt x="257556" y="94774"/>
                  </a:cubicBezTo>
                  <a:lnTo>
                    <a:pt x="257080" y="94774"/>
                  </a:lnTo>
                  <a:cubicBezTo>
                    <a:pt x="256603" y="94774"/>
                    <a:pt x="256127" y="93821"/>
                    <a:pt x="255746" y="93821"/>
                  </a:cubicBezTo>
                  <a:lnTo>
                    <a:pt x="255270" y="94298"/>
                  </a:lnTo>
                  <a:cubicBezTo>
                    <a:pt x="254317" y="95250"/>
                    <a:pt x="254794" y="96107"/>
                    <a:pt x="254317" y="97060"/>
                  </a:cubicBezTo>
                  <a:cubicBezTo>
                    <a:pt x="253365" y="99346"/>
                    <a:pt x="251555" y="100679"/>
                    <a:pt x="249745" y="101155"/>
                  </a:cubicBezTo>
                  <a:cubicBezTo>
                    <a:pt x="249269" y="101155"/>
                    <a:pt x="248793" y="101632"/>
                    <a:pt x="248793" y="102108"/>
                  </a:cubicBezTo>
                  <a:cubicBezTo>
                    <a:pt x="248793" y="102584"/>
                    <a:pt x="248793" y="102584"/>
                    <a:pt x="249269" y="103442"/>
                  </a:cubicBezTo>
                  <a:lnTo>
                    <a:pt x="249269" y="103918"/>
                  </a:lnTo>
                  <a:cubicBezTo>
                    <a:pt x="249269" y="104394"/>
                    <a:pt x="248793" y="104870"/>
                    <a:pt x="247459" y="104870"/>
                  </a:cubicBezTo>
                  <a:lnTo>
                    <a:pt x="246983" y="104870"/>
                  </a:lnTo>
                  <a:cubicBezTo>
                    <a:pt x="246507" y="104870"/>
                    <a:pt x="246031" y="105347"/>
                    <a:pt x="246031" y="105823"/>
                  </a:cubicBezTo>
                  <a:cubicBezTo>
                    <a:pt x="245078" y="107156"/>
                    <a:pt x="245078" y="107632"/>
                    <a:pt x="245078" y="108109"/>
                  </a:cubicBezTo>
                  <a:cubicBezTo>
                    <a:pt x="245554" y="108585"/>
                    <a:pt x="245554" y="108585"/>
                    <a:pt x="245554" y="109061"/>
                  </a:cubicBezTo>
                  <a:cubicBezTo>
                    <a:pt x="245554" y="110014"/>
                    <a:pt x="244602" y="110871"/>
                    <a:pt x="244221" y="111347"/>
                  </a:cubicBezTo>
                  <a:cubicBezTo>
                    <a:pt x="243268" y="111824"/>
                    <a:pt x="242888" y="112681"/>
                    <a:pt x="242888" y="114586"/>
                  </a:cubicBezTo>
                  <a:lnTo>
                    <a:pt x="242888" y="115919"/>
                  </a:lnTo>
                  <a:cubicBezTo>
                    <a:pt x="240125" y="117729"/>
                    <a:pt x="238315" y="119158"/>
                    <a:pt x="237363" y="120968"/>
                  </a:cubicBezTo>
                  <a:cubicBezTo>
                    <a:pt x="237363" y="122777"/>
                    <a:pt x="236411" y="123730"/>
                    <a:pt x="236029" y="124587"/>
                  </a:cubicBezTo>
                  <a:lnTo>
                    <a:pt x="234220" y="126873"/>
                  </a:lnTo>
                  <a:cubicBezTo>
                    <a:pt x="233267" y="126873"/>
                    <a:pt x="231457" y="126873"/>
                    <a:pt x="231457" y="128206"/>
                  </a:cubicBezTo>
                  <a:cubicBezTo>
                    <a:pt x="231457" y="130493"/>
                    <a:pt x="229648" y="130969"/>
                    <a:pt x="227838" y="130969"/>
                  </a:cubicBezTo>
                  <a:cubicBezTo>
                    <a:pt x="226886" y="130969"/>
                    <a:pt x="226504" y="131921"/>
                    <a:pt x="226504" y="131921"/>
                  </a:cubicBezTo>
                  <a:cubicBezTo>
                    <a:pt x="224695" y="133255"/>
                    <a:pt x="223742" y="134684"/>
                    <a:pt x="223266" y="136017"/>
                  </a:cubicBezTo>
                  <a:lnTo>
                    <a:pt x="223266" y="136493"/>
                  </a:lnTo>
                  <a:lnTo>
                    <a:pt x="225552" y="136493"/>
                  </a:lnTo>
                  <a:cubicBezTo>
                    <a:pt x="225552" y="136493"/>
                    <a:pt x="226504" y="136493"/>
                    <a:pt x="226504" y="136970"/>
                  </a:cubicBezTo>
                  <a:cubicBezTo>
                    <a:pt x="223742" y="139732"/>
                    <a:pt x="223742" y="143828"/>
                    <a:pt x="221932" y="147066"/>
                  </a:cubicBezTo>
                  <a:cubicBezTo>
                    <a:pt x="220599" y="149828"/>
                    <a:pt x="216884" y="152591"/>
                    <a:pt x="214598" y="153924"/>
                  </a:cubicBezTo>
                  <a:cubicBezTo>
                    <a:pt x="213646" y="154400"/>
                    <a:pt x="212788" y="155734"/>
                    <a:pt x="212788" y="157544"/>
                  </a:cubicBezTo>
                  <a:lnTo>
                    <a:pt x="211455" y="161639"/>
                  </a:lnTo>
                  <a:cubicBezTo>
                    <a:pt x="210121" y="162592"/>
                    <a:pt x="209645" y="164402"/>
                    <a:pt x="209169" y="164878"/>
                  </a:cubicBezTo>
                  <a:cubicBezTo>
                    <a:pt x="206883" y="168974"/>
                    <a:pt x="205549" y="174498"/>
                    <a:pt x="201835" y="176308"/>
                  </a:cubicBezTo>
                  <a:cubicBezTo>
                    <a:pt x="201359" y="176784"/>
                    <a:pt x="200882" y="177260"/>
                    <a:pt x="200882" y="178118"/>
                  </a:cubicBezTo>
                  <a:cubicBezTo>
                    <a:pt x="200406" y="178118"/>
                    <a:pt x="200406" y="178594"/>
                    <a:pt x="200406" y="178594"/>
                  </a:cubicBezTo>
                  <a:lnTo>
                    <a:pt x="200406" y="179070"/>
                  </a:lnTo>
                  <a:cubicBezTo>
                    <a:pt x="196786" y="182309"/>
                    <a:pt x="195834" y="185928"/>
                    <a:pt x="193072" y="190024"/>
                  </a:cubicBezTo>
                  <a:lnTo>
                    <a:pt x="191738" y="191834"/>
                  </a:lnTo>
                  <a:cubicBezTo>
                    <a:pt x="190786" y="195453"/>
                    <a:pt x="188500" y="198692"/>
                    <a:pt x="185356" y="201454"/>
                  </a:cubicBezTo>
                  <a:cubicBezTo>
                    <a:pt x="184404" y="202406"/>
                    <a:pt x="184023" y="203740"/>
                    <a:pt x="184023" y="205550"/>
                  </a:cubicBezTo>
                  <a:cubicBezTo>
                    <a:pt x="184023" y="208312"/>
                    <a:pt x="183070" y="209645"/>
                    <a:pt x="180784" y="210598"/>
                  </a:cubicBezTo>
                  <a:cubicBezTo>
                    <a:pt x="178975" y="211074"/>
                    <a:pt x="178022" y="211931"/>
                    <a:pt x="177165" y="212408"/>
                  </a:cubicBezTo>
                  <a:cubicBezTo>
                    <a:pt x="176689" y="212884"/>
                    <a:pt x="175831" y="212884"/>
                    <a:pt x="175355" y="212884"/>
                  </a:cubicBezTo>
                  <a:cubicBezTo>
                    <a:pt x="174022" y="212884"/>
                    <a:pt x="172593" y="211931"/>
                    <a:pt x="171259" y="210598"/>
                  </a:cubicBezTo>
                  <a:cubicBezTo>
                    <a:pt x="168497" y="207836"/>
                    <a:pt x="164878" y="205550"/>
                    <a:pt x="161163" y="201930"/>
                  </a:cubicBezTo>
                  <a:cubicBezTo>
                    <a:pt x="160687" y="200978"/>
                    <a:pt x="158401" y="200120"/>
                    <a:pt x="157924" y="200120"/>
                  </a:cubicBezTo>
                  <a:cubicBezTo>
                    <a:pt x="154305" y="198311"/>
                    <a:pt x="152400" y="195548"/>
                    <a:pt x="151066" y="193739"/>
                  </a:cubicBezTo>
                  <a:cubicBezTo>
                    <a:pt x="149733" y="193262"/>
                    <a:pt x="149733" y="192786"/>
                    <a:pt x="149257" y="191453"/>
                  </a:cubicBezTo>
                  <a:lnTo>
                    <a:pt x="147923" y="187833"/>
                  </a:lnTo>
                  <a:cubicBezTo>
                    <a:pt x="146590" y="184214"/>
                    <a:pt x="146971" y="181451"/>
                    <a:pt x="146590" y="177355"/>
                  </a:cubicBezTo>
                  <a:lnTo>
                    <a:pt x="147542" y="158591"/>
                  </a:lnTo>
                  <a:cubicBezTo>
                    <a:pt x="147542" y="155829"/>
                    <a:pt x="148018" y="153067"/>
                    <a:pt x="148018" y="150781"/>
                  </a:cubicBezTo>
                  <a:cubicBezTo>
                    <a:pt x="148495" y="141161"/>
                    <a:pt x="149828" y="132017"/>
                    <a:pt x="150781" y="123349"/>
                  </a:cubicBezTo>
                  <a:lnTo>
                    <a:pt x="154400" y="104108"/>
                  </a:lnTo>
                  <a:lnTo>
                    <a:pt x="154400" y="100013"/>
                  </a:lnTo>
                  <a:cubicBezTo>
                    <a:pt x="154400" y="92678"/>
                    <a:pt x="155734" y="86773"/>
                    <a:pt x="157639" y="79439"/>
                  </a:cubicBezTo>
                  <a:cubicBezTo>
                    <a:pt x="158115" y="74390"/>
                    <a:pt x="159448" y="68485"/>
                    <a:pt x="161258" y="62484"/>
                  </a:cubicBezTo>
                  <a:cubicBezTo>
                    <a:pt x="161734" y="60674"/>
                    <a:pt x="161734" y="59722"/>
                    <a:pt x="161734" y="58388"/>
                  </a:cubicBezTo>
                  <a:lnTo>
                    <a:pt x="161734" y="56579"/>
                  </a:lnTo>
                  <a:cubicBezTo>
                    <a:pt x="161734" y="55245"/>
                    <a:pt x="160782" y="54293"/>
                    <a:pt x="159925" y="54293"/>
                  </a:cubicBezTo>
                  <a:lnTo>
                    <a:pt x="159448" y="54293"/>
                  </a:lnTo>
                  <a:cubicBezTo>
                    <a:pt x="158496" y="55245"/>
                    <a:pt x="158115" y="57055"/>
                    <a:pt x="156686" y="57055"/>
                  </a:cubicBezTo>
                  <a:cubicBezTo>
                    <a:pt x="154876" y="57055"/>
                    <a:pt x="153448" y="57531"/>
                    <a:pt x="152590" y="58388"/>
                  </a:cubicBezTo>
                  <a:lnTo>
                    <a:pt x="149352" y="62484"/>
                  </a:lnTo>
                  <a:cubicBezTo>
                    <a:pt x="148399" y="63437"/>
                    <a:pt x="147542" y="63437"/>
                    <a:pt x="147066" y="64294"/>
                  </a:cubicBezTo>
                  <a:cubicBezTo>
                    <a:pt x="145732" y="65627"/>
                    <a:pt x="143446" y="67056"/>
                    <a:pt x="142494" y="68866"/>
                  </a:cubicBezTo>
                  <a:cubicBezTo>
                    <a:pt x="139255" y="71152"/>
                    <a:pt x="136969" y="75724"/>
                    <a:pt x="132874" y="77534"/>
                  </a:cubicBezTo>
                  <a:cubicBezTo>
                    <a:pt x="131540" y="78010"/>
                    <a:pt x="130588" y="79343"/>
                    <a:pt x="129635" y="80772"/>
                  </a:cubicBezTo>
                  <a:cubicBezTo>
                    <a:pt x="127825" y="83058"/>
                    <a:pt x="126873" y="84868"/>
                    <a:pt x="124587" y="86678"/>
                  </a:cubicBezTo>
                  <a:cubicBezTo>
                    <a:pt x="122777" y="87630"/>
                    <a:pt x="122301" y="89440"/>
                    <a:pt x="120491" y="91250"/>
                  </a:cubicBezTo>
                  <a:cubicBezTo>
                    <a:pt x="120015" y="92583"/>
                    <a:pt x="119158" y="93536"/>
                    <a:pt x="117253" y="94012"/>
                  </a:cubicBezTo>
                  <a:cubicBezTo>
                    <a:pt x="116300" y="94964"/>
                    <a:pt x="115443" y="94964"/>
                    <a:pt x="115443" y="96774"/>
                  </a:cubicBezTo>
                  <a:lnTo>
                    <a:pt x="115443" y="98107"/>
                  </a:lnTo>
                  <a:lnTo>
                    <a:pt x="113633" y="100394"/>
                  </a:lnTo>
                  <a:cubicBezTo>
                    <a:pt x="109538" y="104966"/>
                    <a:pt x="104965" y="110014"/>
                    <a:pt x="102203" y="116872"/>
                  </a:cubicBezTo>
                  <a:cubicBezTo>
                    <a:pt x="100870" y="117824"/>
                    <a:pt x="98965" y="118681"/>
                    <a:pt x="98107" y="120110"/>
                  </a:cubicBezTo>
                  <a:cubicBezTo>
                    <a:pt x="97631" y="121063"/>
                    <a:pt x="97631" y="121063"/>
                    <a:pt x="97155" y="121063"/>
                  </a:cubicBezTo>
                  <a:cubicBezTo>
                    <a:pt x="96679" y="121063"/>
                    <a:pt x="96679" y="121063"/>
                    <a:pt x="96202" y="120110"/>
                  </a:cubicBezTo>
                  <a:cubicBezTo>
                    <a:pt x="95726" y="119634"/>
                    <a:pt x="95250" y="119634"/>
                    <a:pt x="94869" y="119634"/>
                  </a:cubicBezTo>
                  <a:cubicBezTo>
                    <a:pt x="94488" y="119634"/>
                    <a:pt x="93536" y="119634"/>
                    <a:pt x="93536" y="120110"/>
                  </a:cubicBezTo>
                  <a:lnTo>
                    <a:pt x="93536" y="123349"/>
                  </a:lnTo>
                  <a:cubicBezTo>
                    <a:pt x="94012" y="124301"/>
                    <a:pt x="94488" y="125158"/>
                    <a:pt x="94488" y="125635"/>
                  </a:cubicBezTo>
                  <a:cubicBezTo>
                    <a:pt x="94488" y="126968"/>
                    <a:pt x="93536" y="127445"/>
                    <a:pt x="92678" y="128873"/>
                  </a:cubicBezTo>
                  <a:cubicBezTo>
                    <a:pt x="91345" y="130683"/>
                    <a:pt x="89916" y="131636"/>
                    <a:pt x="87154" y="132112"/>
                  </a:cubicBezTo>
                  <a:cubicBezTo>
                    <a:pt x="86201" y="133064"/>
                    <a:pt x="85344" y="133445"/>
                    <a:pt x="85344" y="134398"/>
                  </a:cubicBezTo>
                  <a:cubicBezTo>
                    <a:pt x="84868" y="138017"/>
                    <a:pt x="83058" y="140780"/>
                    <a:pt x="80772" y="144018"/>
                  </a:cubicBezTo>
                  <a:cubicBezTo>
                    <a:pt x="80296" y="144494"/>
                    <a:pt x="79819" y="144971"/>
                    <a:pt x="79819" y="145828"/>
                  </a:cubicBezTo>
                  <a:lnTo>
                    <a:pt x="79819" y="146780"/>
                  </a:lnTo>
                  <a:cubicBezTo>
                    <a:pt x="79819" y="147256"/>
                    <a:pt x="80296" y="147733"/>
                    <a:pt x="80296" y="148114"/>
                  </a:cubicBezTo>
                  <a:cubicBezTo>
                    <a:pt x="80296" y="148590"/>
                    <a:pt x="79819" y="149066"/>
                    <a:pt x="79819" y="149447"/>
                  </a:cubicBezTo>
                  <a:cubicBezTo>
                    <a:pt x="78867" y="151257"/>
                    <a:pt x="79343" y="154972"/>
                    <a:pt x="75724" y="154972"/>
                  </a:cubicBezTo>
                  <a:cubicBezTo>
                    <a:pt x="74771" y="155448"/>
                    <a:pt x="74771" y="157258"/>
                    <a:pt x="74771" y="158591"/>
                  </a:cubicBezTo>
                  <a:cubicBezTo>
                    <a:pt x="74771" y="159544"/>
                    <a:pt x="74295" y="159925"/>
                    <a:pt x="73819" y="159925"/>
                  </a:cubicBezTo>
                  <a:lnTo>
                    <a:pt x="73342" y="159925"/>
                  </a:lnTo>
                  <a:cubicBezTo>
                    <a:pt x="72009" y="159925"/>
                    <a:pt x="71533" y="159925"/>
                    <a:pt x="71056" y="160401"/>
                  </a:cubicBezTo>
                  <a:cubicBezTo>
                    <a:pt x="70580" y="161354"/>
                    <a:pt x="70580" y="161735"/>
                    <a:pt x="70580" y="163163"/>
                  </a:cubicBezTo>
                  <a:cubicBezTo>
                    <a:pt x="70104" y="164116"/>
                    <a:pt x="70104" y="164497"/>
                    <a:pt x="68770" y="164497"/>
                  </a:cubicBezTo>
                  <a:cubicBezTo>
                    <a:pt x="67818" y="164497"/>
                    <a:pt x="67818" y="164973"/>
                    <a:pt x="67437" y="165449"/>
                  </a:cubicBezTo>
                  <a:cubicBezTo>
                    <a:pt x="66484" y="167259"/>
                    <a:pt x="64675" y="169545"/>
                    <a:pt x="63341" y="172307"/>
                  </a:cubicBezTo>
                  <a:cubicBezTo>
                    <a:pt x="63341" y="173641"/>
                    <a:pt x="62008" y="174593"/>
                    <a:pt x="62389" y="175070"/>
                  </a:cubicBezTo>
                  <a:cubicBezTo>
                    <a:pt x="62865" y="175546"/>
                    <a:pt x="62865" y="176403"/>
                    <a:pt x="62865" y="176879"/>
                  </a:cubicBezTo>
                  <a:cubicBezTo>
                    <a:pt x="62865" y="177832"/>
                    <a:pt x="62389" y="179165"/>
                    <a:pt x="61531" y="180499"/>
                  </a:cubicBezTo>
                  <a:lnTo>
                    <a:pt x="61531" y="180023"/>
                  </a:lnTo>
                  <a:cubicBezTo>
                    <a:pt x="61055" y="178689"/>
                    <a:pt x="60579" y="177737"/>
                    <a:pt x="60198" y="177737"/>
                  </a:cubicBezTo>
                  <a:lnTo>
                    <a:pt x="60198" y="178213"/>
                  </a:lnTo>
                  <a:cubicBezTo>
                    <a:pt x="59245" y="180499"/>
                    <a:pt x="57912" y="182309"/>
                    <a:pt x="56102" y="184118"/>
                  </a:cubicBezTo>
                  <a:cubicBezTo>
                    <a:pt x="55626" y="185452"/>
                    <a:pt x="54292" y="187738"/>
                    <a:pt x="52864" y="189643"/>
                  </a:cubicBezTo>
                  <a:cubicBezTo>
                    <a:pt x="52864" y="190595"/>
                    <a:pt x="53340" y="190976"/>
                    <a:pt x="53816" y="192405"/>
                  </a:cubicBezTo>
                  <a:lnTo>
                    <a:pt x="54769" y="193358"/>
                  </a:lnTo>
                  <a:lnTo>
                    <a:pt x="54292" y="193834"/>
                  </a:lnTo>
                  <a:cubicBezTo>
                    <a:pt x="52483" y="194310"/>
                    <a:pt x="52006" y="194310"/>
                    <a:pt x="52006" y="195167"/>
                  </a:cubicBezTo>
                  <a:lnTo>
                    <a:pt x="52006" y="197930"/>
                  </a:lnTo>
                  <a:cubicBezTo>
                    <a:pt x="52006" y="199263"/>
                    <a:pt x="51530" y="200216"/>
                    <a:pt x="49720" y="201168"/>
                  </a:cubicBezTo>
                  <a:cubicBezTo>
                    <a:pt x="47911" y="202121"/>
                    <a:pt x="47911" y="204788"/>
                    <a:pt x="46482" y="206693"/>
                  </a:cubicBezTo>
                  <a:cubicBezTo>
                    <a:pt x="46482" y="208502"/>
                    <a:pt x="45529" y="209455"/>
                    <a:pt x="44672" y="209931"/>
                  </a:cubicBezTo>
                  <a:cubicBezTo>
                    <a:pt x="43339" y="209931"/>
                    <a:pt x="43339" y="210407"/>
                    <a:pt x="43339" y="210884"/>
                  </a:cubicBezTo>
                  <a:lnTo>
                    <a:pt x="44672" y="211360"/>
                  </a:lnTo>
                  <a:cubicBezTo>
                    <a:pt x="44672" y="211360"/>
                    <a:pt x="44672" y="211836"/>
                    <a:pt x="45148" y="211836"/>
                  </a:cubicBezTo>
                  <a:cubicBezTo>
                    <a:pt x="42863" y="214122"/>
                    <a:pt x="41053" y="217742"/>
                    <a:pt x="39243" y="221456"/>
                  </a:cubicBezTo>
                  <a:cubicBezTo>
                    <a:pt x="37909" y="223266"/>
                    <a:pt x="35623" y="226981"/>
                    <a:pt x="34195" y="230600"/>
                  </a:cubicBezTo>
                  <a:lnTo>
                    <a:pt x="32385" y="232886"/>
                  </a:lnTo>
                  <a:cubicBezTo>
                    <a:pt x="31909" y="235172"/>
                    <a:pt x="29623" y="236506"/>
                    <a:pt x="26479" y="236506"/>
                  </a:cubicBezTo>
                  <a:cubicBezTo>
                    <a:pt x="26003" y="236506"/>
                    <a:pt x="25527" y="236030"/>
                    <a:pt x="24193" y="236030"/>
                  </a:cubicBezTo>
                  <a:lnTo>
                    <a:pt x="20098" y="236030"/>
                  </a:lnTo>
                  <a:cubicBezTo>
                    <a:pt x="18288" y="234696"/>
                    <a:pt x="16859" y="232791"/>
                    <a:pt x="16478" y="231934"/>
                  </a:cubicBezTo>
                  <a:cubicBezTo>
                    <a:pt x="13716" y="228695"/>
                    <a:pt x="9620" y="225076"/>
                    <a:pt x="6858" y="222314"/>
                  </a:cubicBezTo>
                  <a:cubicBezTo>
                    <a:pt x="6382" y="221837"/>
                    <a:pt x="5905" y="220980"/>
                    <a:pt x="5524" y="220980"/>
                  </a:cubicBezTo>
                  <a:cubicBezTo>
                    <a:pt x="1905" y="219170"/>
                    <a:pt x="1429" y="216884"/>
                    <a:pt x="952" y="213170"/>
                  </a:cubicBezTo>
                  <a:cubicBezTo>
                    <a:pt x="476" y="207645"/>
                    <a:pt x="0" y="202216"/>
                    <a:pt x="0" y="198120"/>
                  </a:cubicBezTo>
                  <a:cubicBezTo>
                    <a:pt x="0" y="197168"/>
                    <a:pt x="0" y="196310"/>
                    <a:pt x="476" y="195834"/>
                  </a:cubicBezTo>
                  <a:cubicBezTo>
                    <a:pt x="1810" y="192215"/>
                    <a:pt x="1810" y="188024"/>
                    <a:pt x="1810" y="184404"/>
                  </a:cubicBezTo>
                  <a:cubicBezTo>
                    <a:pt x="1810" y="182594"/>
                    <a:pt x="2286" y="181166"/>
                    <a:pt x="2286" y="179356"/>
                  </a:cubicBezTo>
                  <a:cubicBezTo>
                    <a:pt x="1810" y="178403"/>
                    <a:pt x="1810" y="177546"/>
                    <a:pt x="1810" y="176594"/>
                  </a:cubicBezTo>
                  <a:cubicBezTo>
                    <a:pt x="1810" y="175260"/>
                    <a:pt x="2286" y="173831"/>
                    <a:pt x="2762" y="172498"/>
                  </a:cubicBezTo>
                  <a:cubicBezTo>
                    <a:pt x="3238" y="171450"/>
                    <a:pt x="3238" y="169545"/>
                    <a:pt x="3238" y="169164"/>
                  </a:cubicBezTo>
                  <a:cubicBezTo>
                    <a:pt x="3715" y="165068"/>
                    <a:pt x="3715" y="161354"/>
                    <a:pt x="3715" y="157258"/>
                  </a:cubicBezTo>
                  <a:cubicBezTo>
                    <a:pt x="3715" y="156781"/>
                    <a:pt x="4191" y="155448"/>
                    <a:pt x="4667" y="154972"/>
                  </a:cubicBezTo>
                  <a:cubicBezTo>
                    <a:pt x="6477" y="154496"/>
                    <a:pt x="6477" y="152686"/>
                    <a:pt x="7429" y="150876"/>
                  </a:cubicBezTo>
                  <a:cubicBezTo>
                    <a:pt x="7906" y="149066"/>
                    <a:pt x="8382" y="146780"/>
                    <a:pt x="9239" y="144971"/>
                  </a:cubicBezTo>
                  <a:cubicBezTo>
                    <a:pt x="9239" y="143637"/>
                    <a:pt x="9239" y="143161"/>
                    <a:pt x="8763" y="141732"/>
                  </a:cubicBezTo>
                  <a:cubicBezTo>
                    <a:pt x="8287" y="140780"/>
                    <a:pt x="7810" y="139922"/>
                    <a:pt x="7810" y="138970"/>
                  </a:cubicBezTo>
                  <a:cubicBezTo>
                    <a:pt x="7810" y="138494"/>
                    <a:pt x="8287" y="137636"/>
                    <a:pt x="8287" y="136684"/>
                  </a:cubicBezTo>
                  <a:lnTo>
                    <a:pt x="8287" y="134874"/>
                  </a:lnTo>
                  <a:cubicBezTo>
                    <a:pt x="8287" y="134874"/>
                    <a:pt x="8287" y="134398"/>
                    <a:pt x="8763" y="133922"/>
                  </a:cubicBezTo>
                  <a:cubicBezTo>
                    <a:pt x="9715" y="132588"/>
                    <a:pt x="11049" y="131636"/>
                    <a:pt x="11049" y="130302"/>
                  </a:cubicBezTo>
                  <a:lnTo>
                    <a:pt x="11049" y="129826"/>
                  </a:lnTo>
                  <a:cubicBezTo>
                    <a:pt x="11049" y="128016"/>
                    <a:pt x="11525" y="126206"/>
                    <a:pt x="11525" y="125254"/>
                  </a:cubicBezTo>
                  <a:cubicBezTo>
                    <a:pt x="13811" y="122968"/>
                    <a:pt x="13811" y="119348"/>
                    <a:pt x="14288" y="117443"/>
                  </a:cubicBezTo>
                  <a:cubicBezTo>
                    <a:pt x="14764" y="114681"/>
                    <a:pt x="15240" y="111062"/>
                    <a:pt x="16573" y="107823"/>
                  </a:cubicBezTo>
                  <a:lnTo>
                    <a:pt x="17907" y="103251"/>
                  </a:lnTo>
                  <a:lnTo>
                    <a:pt x="17907" y="101918"/>
                  </a:lnTo>
                  <a:cubicBezTo>
                    <a:pt x="17907" y="101441"/>
                    <a:pt x="17907" y="100584"/>
                    <a:pt x="18859" y="100108"/>
                  </a:cubicBezTo>
                  <a:cubicBezTo>
                    <a:pt x="21622" y="95536"/>
                    <a:pt x="21145" y="90011"/>
                    <a:pt x="22955" y="85916"/>
                  </a:cubicBezTo>
                  <a:lnTo>
                    <a:pt x="22955" y="84963"/>
                  </a:lnTo>
                  <a:cubicBezTo>
                    <a:pt x="22955" y="79058"/>
                    <a:pt x="25717" y="76772"/>
                    <a:pt x="27527" y="73057"/>
                  </a:cubicBezTo>
                  <a:cubicBezTo>
                    <a:pt x="29337" y="70771"/>
                    <a:pt x="29813" y="68961"/>
                    <a:pt x="30766" y="67151"/>
                  </a:cubicBezTo>
                  <a:cubicBezTo>
                    <a:pt x="30766" y="64865"/>
                    <a:pt x="30766" y="62579"/>
                    <a:pt x="32099" y="61246"/>
                  </a:cubicBezTo>
                  <a:cubicBezTo>
                    <a:pt x="32575" y="59912"/>
                    <a:pt x="33433" y="58484"/>
                    <a:pt x="33433" y="57626"/>
                  </a:cubicBezTo>
                  <a:cubicBezTo>
                    <a:pt x="33909" y="56674"/>
                    <a:pt x="33909" y="54864"/>
                    <a:pt x="35242" y="53531"/>
                  </a:cubicBezTo>
                  <a:cubicBezTo>
                    <a:pt x="35719" y="53531"/>
                    <a:pt x="35719" y="52578"/>
                    <a:pt x="35719" y="52197"/>
                  </a:cubicBezTo>
                  <a:cubicBezTo>
                    <a:pt x="35719" y="50387"/>
                    <a:pt x="35719" y="49435"/>
                    <a:pt x="37052" y="48101"/>
                  </a:cubicBezTo>
                  <a:cubicBezTo>
                    <a:pt x="37528" y="45339"/>
                    <a:pt x="38862" y="42577"/>
                    <a:pt x="39338" y="40291"/>
                  </a:cubicBezTo>
                  <a:cubicBezTo>
                    <a:pt x="39338" y="39815"/>
                    <a:pt x="39814" y="39815"/>
                    <a:pt x="39814" y="39338"/>
                  </a:cubicBezTo>
                  <a:cubicBezTo>
                    <a:pt x="39814" y="38862"/>
                    <a:pt x="39338" y="38005"/>
                    <a:pt x="38862" y="37529"/>
                  </a:cubicBezTo>
                  <a:lnTo>
                    <a:pt x="40195" y="30671"/>
                  </a:lnTo>
                  <a:cubicBezTo>
                    <a:pt x="41529" y="28861"/>
                    <a:pt x="42481" y="26575"/>
                    <a:pt x="42481" y="23813"/>
                  </a:cubicBezTo>
                  <a:lnTo>
                    <a:pt x="45720" y="9620"/>
                  </a:lnTo>
                  <a:cubicBezTo>
                    <a:pt x="46196" y="8668"/>
                    <a:pt x="47053" y="7811"/>
                    <a:pt x="48958" y="7811"/>
                  </a:cubicBezTo>
                  <a:lnTo>
                    <a:pt x="49911" y="7811"/>
                  </a:lnTo>
                  <a:cubicBezTo>
                    <a:pt x="50387" y="7811"/>
                    <a:pt x="51244" y="7811"/>
                    <a:pt x="51721" y="7334"/>
                  </a:cubicBezTo>
                  <a:cubicBezTo>
                    <a:pt x="52673" y="7334"/>
                    <a:pt x="53530" y="7811"/>
                    <a:pt x="53530" y="8668"/>
                  </a:cubicBezTo>
                  <a:cubicBezTo>
                    <a:pt x="54483" y="9620"/>
                    <a:pt x="55816" y="10001"/>
                    <a:pt x="57626" y="10001"/>
                  </a:cubicBezTo>
                  <a:lnTo>
                    <a:pt x="58960" y="10001"/>
                  </a:lnTo>
                  <a:cubicBezTo>
                    <a:pt x="60769" y="10001"/>
                    <a:pt x="63055" y="11335"/>
                    <a:pt x="64865" y="11335"/>
                  </a:cubicBezTo>
                  <a:cubicBezTo>
                    <a:pt x="66199" y="11335"/>
                    <a:pt x="66675" y="11811"/>
                    <a:pt x="67627" y="12668"/>
                  </a:cubicBezTo>
                  <a:lnTo>
                    <a:pt x="68580" y="15907"/>
                  </a:lnTo>
                  <a:cubicBezTo>
                    <a:pt x="69913" y="17240"/>
                    <a:pt x="70866" y="19526"/>
                    <a:pt x="70866" y="21431"/>
                  </a:cubicBezTo>
                  <a:cubicBezTo>
                    <a:pt x="70866" y="23241"/>
                    <a:pt x="70390" y="24670"/>
                    <a:pt x="69532" y="26480"/>
                  </a:cubicBezTo>
                  <a:cubicBezTo>
                    <a:pt x="67723" y="33814"/>
                    <a:pt x="66770" y="42482"/>
                    <a:pt x="64484" y="49816"/>
                  </a:cubicBezTo>
                  <a:lnTo>
                    <a:pt x="64484" y="50768"/>
                  </a:lnTo>
                  <a:cubicBezTo>
                    <a:pt x="64484" y="51721"/>
                    <a:pt x="64008" y="52102"/>
                    <a:pt x="64008" y="53054"/>
                  </a:cubicBezTo>
                  <a:cubicBezTo>
                    <a:pt x="63532" y="54388"/>
                    <a:pt x="63055" y="56293"/>
                    <a:pt x="62198" y="57150"/>
                  </a:cubicBezTo>
                  <a:lnTo>
                    <a:pt x="62198" y="58484"/>
                  </a:lnTo>
                  <a:cubicBezTo>
                    <a:pt x="62198" y="59817"/>
                    <a:pt x="61722" y="61722"/>
                    <a:pt x="61722" y="63532"/>
                  </a:cubicBezTo>
                  <a:cubicBezTo>
                    <a:pt x="60388" y="66770"/>
                    <a:pt x="58483" y="69056"/>
                    <a:pt x="57626" y="73152"/>
                  </a:cubicBezTo>
                  <a:lnTo>
                    <a:pt x="55816" y="80010"/>
                  </a:lnTo>
                  <a:cubicBezTo>
                    <a:pt x="54483" y="83249"/>
                    <a:pt x="53054" y="86868"/>
                    <a:pt x="51244" y="90107"/>
                  </a:cubicBezTo>
                  <a:cubicBezTo>
                    <a:pt x="51244" y="92393"/>
                    <a:pt x="50292" y="94679"/>
                    <a:pt x="49911" y="97917"/>
                  </a:cubicBezTo>
                  <a:cubicBezTo>
                    <a:pt x="48958" y="99727"/>
                    <a:pt x="48101" y="101537"/>
                    <a:pt x="47625" y="104299"/>
                  </a:cubicBezTo>
                  <a:cubicBezTo>
                    <a:pt x="46672" y="106585"/>
                    <a:pt x="46291" y="109823"/>
                    <a:pt x="44386" y="111633"/>
                  </a:cubicBezTo>
                  <a:cubicBezTo>
                    <a:pt x="43910" y="112586"/>
                    <a:pt x="43910" y="113443"/>
                    <a:pt x="43910" y="113919"/>
                  </a:cubicBezTo>
                  <a:lnTo>
                    <a:pt x="38386" y="134969"/>
                  </a:lnTo>
                  <a:cubicBezTo>
                    <a:pt x="38386" y="135922"/>
                    <a:pt x="37433" y="137731"/>
                    <a:pt x="37052" y="139065"/>
                  </a:cubicBezTo>
                  <a:cubicBezTo>
                    <a:pt x="36100" y="142304"/>
                    <a:pt x="35719" y="146399"/>
                    <a:pt x="35242" y="149543"/>
                  </a:cubicBezTo>
                  <a:lnTo>
                    <a:pt x="35242" y="151829"/>
                  </a:lnTo>
                  <a:cubicBezTo>
                    <a:pt x="35242" y="154115"/>
                    <a:pt x="34766" y="155924"/>
                    <a:pt x="33909" y="157734"/>
                  </a:cubicBezTo>
                  <a:cubicBezTo>
                    <a:pt x="32575" y="160973"/>
                    <a:pt x="32099" y="164592"/>
                    <a:pt x="32099" y="168212"/>
                  </a:cubicBezTo>
                  <a:cubicBezTo>
                    <a:pt x="32099" y="168212"/>
                    <a:pt x="32099" y="168688"/>
                    <a:pt x="32575" y="168688"/>
                  </a:cubicBezTo>
                  <a:cubicBezTo>
                    <a:pt x="32575" y="169164"/>
                    <a:pt x="33052" y="168688"/>
                    <a:pt x="33052" y="168688"/>
                  </a:cubicBezTo>
                  <a:cubicBezTo>
                    <a:pt x="34004" y="167354"/>
                    <a:pt x="35338" y="167354"/>
                    <a:pt x="35814" y="166402"/>
                  </a:cubicBezTo>
                  <a:cubicBezTo>
                    <a:pt x="36290" y="165449"/>
                    <a:pt x="37147" y="165068"/>
                    <a:pt x="37147" y="164592"/>
                  </a:cubicBezTo>
                  <a:cubicBezTo>
                    <a:pt x="40767" y="159544"/>
                    <a:pt x="45339" y="154496"/>
                    <a:pt x="47244" y="149066"/>
                  </a:cubicBezTo>
                  <a:cubicBezTo>
                    <a:pt x="48577" y="147733"/>
                    <a:pt x="49530" y="146304"/>
                    <a:pt x="50482" y="144971"/>
                  </a:cubicBezTo>
                  <a:cubicBezTo>
                    <a:pt x="53721" y="139922"/>
                    <a:pt x="56864" y="135350"/>
                    <a:pt x="59150" y="130778"/>
                  </a:cubicBezTo>
                  <a:cubicBezTo>
                    <a:pt x="59150" y="130302"/>
                    <a:pt x="59150" y="129826"/>
                    <a:pt x="59626" y="128969"/>
                  </a:cubicBezTo>
                  <a:cubicBezTo>
                    <a:pt x="62389" y="125349"/>
                    <a:pt x="65151" y="122587"/>
                    <a:pt x="66961" y="118015"/>
                  </a:cubicBezTo>
                  <a:cubicBezTo>
                    <a:pt x="68770" y="116681"/>
                    <a:pt x="70199" y="115729"/>
                    <a:pt x="71056" y="113919"/>
                  </a:cubicBezTo>
                  <a:cubicBezTo>
                    <a:pt x="71056" y="111633"/>
                    <a:pt x="72009" y="110680"/>
                    <a:pt x="72866" y="109823"/>
                  </a:cubicBezTo>
                  <a:cubicBezTo>
                    <a:pt x="72866" y="110776"/>
                    <a:pt x="72390" y="111157"/>
                    <a:pt x="72390" y="112586"/>
                  </a:cubicBezTo>
                  <a:lnTo>
                    <a:pt x="71438" y="115348"/>
                  </a:lnTo>
                  <a:cubicBezTo>
                    <a:pt x="71438" y="116300"/>
                    <a:pt x="70961" y="117634"/>
                    <a:pt x="69628" y="118110"/>
                  </a:cubicBezTo>
                  <a:cubicBezTo>
                    <a:pt x="66865" y="119444"/>
                    <a:pt x="66865" y="123158"/>
                    <a:pt x="65532" y="125444"/>
                  </a:cubicBezTo>
                  <a:lnTo>
                    <a:pt x="65532" y="126397"/>
                  </a:lnTo>
                  <a:cubicBezTo>
                    <a:pt x="66008" y="126397"/>
                    <a:pt x="66484" y="126397"/>
                    <a:pt x="66484" y="125921"/>
                  </a:cubicBezTo>
                  <a:cubicBezTo>
                    <a:pt x="66961" y="125921"/>
                    <a:pt x="67818" y="125444"/>
                    <a:pt x="68294" y="124968"/>
                  </a:cubicBezTo>
                  <a:cubicBezTo>
                    <a:pt x="69628" y="122206"/>
                    <a:pt x="71533" y="119063"/>
                    <a:pt x="74676" y="116777"/>
                  </a:cubicBezTo>
                  <a:cubicBezTo>
                    <a:pt x="77438" y="115824"/>
                    <a:pt x="77914" y="113538"/>
                    <a:pt x="79248" y="109919"/>
                  </a:cubicBezTo>
                  <a:cubicBezTo>
                    <a:pt x="81058" y="106299"/>
                    <a:pt x="82867" y="102584"/>
                    <a:pt x="87439" y="100298"/>
                  </a:cubicBezTo>
                  <a:lnTo>
                    <a:pt x="88773" y="98489"/>
                  </a:lnTo>
                  <a:cubicBezTo>
                    <a:pt x="89725" y="94869"/>
                    <a:pt x="91059" y="93917"/>
                    <a:pt x="92869" y="92964"/>
                  </a:cubicBezTo>
                  <a:lnTo>
                    <a:pt x="95155" y="92964"/>
                  </a:lnTo>
                  <a:cubicBezTo>
                    <a:pt x="95631" y="92964"/>
                    <a:pt x="95631" y="92488"/>
                    <a:pt x="95631" y="92012"/>
                  </a:cubicBezTo>
                  <a:lnTo>
                    <a:pt x="95631" y="91059"/>
                  </a:lnTo>
                  <a:cubicBezTo>
                    <a:pt x="95155" y="90107"/>
                    <a:pt x="94678" y="89726"/>
                    <a:pt x="94678" y="89249"/>
                  </a:cubicBezTo>
                  <a:cubicBezTo>
                    <a:pt x="94678" y="88773"/>
                    <a:pt x="95155" y="87916"/>
                    <a:pt x="95631" y="87440"/>
                  </a:cubicBezTo>
                  <a:cubicBezTo>
                    <a:pt x="96964" y="86963"/>
                    <a:pt x="97917" y="85154"/>
                    <a:pt x="98393" y="84201"/>
                  </a:cubicBezTo>
                  <a:cubicBezTo>
                    <a:pt x="101632" y="80105"/>
                    <a:pt x="102013" y="76391"/>
                    <a:pt x="105727" y="73247"/>
                  </a:cubicBezTo>
                  <a:cubicBezTo>
                    <a:pt x="106680" y="72771"/>
                    <a:pt x="107061" y="71438"/>
                    <a:pt x="107537" y="70485"/>
                  </a:cubicBezTo>
                  <a:cubicBezTo>
                    <a:pt x="108490" y="69533"/>
                    <a:pt x="109823" y="68675"/>
                    <a:pt x="111633" y="68675"/>
                  </a:cubicBezTo>
                  <a:cubicBezTo>
                    <a:pt x="113443" y="68675"/>
                    <a:pt x="113919" y="68199"/>
                    <a:pt x="114871" y="67342"/>
                  </a:cubicBezTo>
                  <a:cubicBezTo>
                    <a:pt x="115348" y="66866"/>
                    <a:pt x="115824" y="66389"/>
                    <a:pt x="116205" y="66389"/>
                  </a:cubicBezTo>
                  <a:cubicBezTo>
                    <a:pt x="116586" y="66389"/>
                    <a:pt x="117538" y="66675"/>
                    <a:pt x="118015" y="67628"/>
                  </a:cubicBezTo>
                  <a:lnTo>
                    <a:pt x="118967" y="67628"/>
                  </a:lnTo>
                  <a:lnTo>
                    <a:pt x="118967" y="66294"/>
                  </a:lnTo>
                  <a:cubicBezTo>
                    <a:pt x="118967" y="65818"/>
                    <a:pt x="118967" y="65818"/>
                    <a:pt x="118491" y="65342"/>
                  </a:cubicBezTo>
                  <a:lnTo>
                    <a:pt x="118491" y="62579"/>
                  </a:lnTo>
                  <a:lnTo>
                    <a:pt x="124873" y="56674"/>
                  </a:lnTo>
                  <a:cubicBezTo>
                    <a:pt x="125825" y="55340"/>
                    <a:pt x="126682" y="54864"/>
                    <a:pt x="126682" y="53435"/>
                  </a:cubicBezTo>
                  <a:lnTo>
                    <a:pt x="126682" y="52483"/>
                  </a:lnTo>
                  <a:cubicBezTo>
                    <a:pt x="126682" y="52007"/>
                    <a:pt x="126682" y="51149"/>
                    <a:pt x="127159" y="50673"/>
                  </a:cubicBezTo>
                  <a:cubicBezTo>
                    <a:pt x="128492" y="48863"/>
                    <a:pt x="129921" y="48387"/>
                    <a:pt x="131254" y="46577"/>
                  </a:cubicBezTo>
                  <a:cubicBezTo>
                    <a:pt x="132207" y="44768"/>
                    <a:pt x="134017" y="43815"/>
                    <a:pt x="135350" y="42958"/>
                  </a:cubicBezTo>
                  <a:lnTo>
                    <a:pt x="136684" y="41148"/>
                  </a:lnTo>
                  <a:lnTo>
                    <a:pt x="136207" y="40672"/>
                  </a:lnTo>
                  <a:cubicBezTo>
                    <a:pt x="136207" y="40196"/>
                    <a:pt x="135731" y="40196"/>
                    <a:pt x="135731" y="40196"/>
                  </a:cubicBezTo>
                  <a:cubicBezTo>
                    <a:pt x="135255" y="40672"/>
                    <a:pt x="134398" y="40672"/>
                    <a:pt x="133921" y="40672"/>
                  </a:cubicBezTo>
                  <a:lnTo>
                    <a:pt x="132112" y="40672"/>
                  </a:lnTo>
                  <a:cubicBezTo>
                    <a:pt x="133445" y="37052"/>
                    <a:pt x="135731" y="35147"/>
                    <a:pt x="138017" y="33338"/>
                  </a:cubicBezTo>
                  <a:cubicBezTo>
                    <a:pt x="139351" y="32861"/>
                    <a:pt x="140303" y="32861"/>
                    <a:pt x="141256" y="32004"/>
                  </a:cubicBezTo>
                  <a:cubicBezTo>
                    <a:pt x="141732" y="32480"/>
                    <a:pt x="141732" y="32957"/>
                    <a:pt x="141732" y="32957"/>
                  </a:cubicBezTo>
                  <a:lnTo>
                    <a:pt x="138493" y="35719"/>
                  </a:lnTo>
                  <a:cubicBezTo>
                    <a:pt x="138017" y="35719"/>
                    <a:pt x="137541" y="36671"/>
                    <a:pt x="137541" y="37052"/>
                  </a:cubicBezTo>
                  <a:cubicBezTo>
                    <a:pt x="137541" y="37433"/>
                    <a:pt x="137541" y="38386"/>
                    <a:pt x="138017" y="38862"/>
                  </a:cubicBezTo>
                  <a:lnTo>
                    <a:pt x="138970" y="38862"/>
                  </a:lnTo>
                  <a:lnTo>
                    <a:pt x="142208" y="36576"/>
                  </a:lnTo>
                  <a:cubicBezTo>
                    <a:pt x="144018" y="34766"/>
                    <a:pt x="145828" y="33814"/>
                    <a:pt x="148114" y="33814"/>
                  </a:cubicBezTo>
                  <a:cubicBezTo>
                    <a:pt x="148590" y="33814"/>
                    <a:pt x="149066" y="33338"/>
                    <a:pt x="149447" y="32861"/>
                  </a:cubicBezTo>
                  <a:cubicBezTo>
                    <a:pt x="150781" y="30575"/>
                    <a:pt x="153543" y="31528"/>
                    <a:pt x="155829" y="29623"/>
                  </a:cubicBezTo>
                  <a:cubicBezTo>
                    <a:pt x="156781" y="28670"/>
                    <a:pt x="158591" y="29623"/>
                    <a:pt x="159448" y="28289"/>
                  </a:cubicBezTo>
                  <a:lnTo>
                    <a:pt x="161258" y="24194"/>
                  </a:lnTo>
                  <a:lnTo>
                    <a:pt x="161258" y="23717"/>
                  </a:lnTo>
                  <a:cubicBezTo>
                    <a:pt x="161258" y="23241"/>
                    <a:pt x="161258" y="23241"/>
                    <a:pt x="160782" y="23241"/>
                  </a:cubicBezTo>
                  <a:cubicBezTo>
                    <a:pt x="159448" y="23241"/>
                    <a:pt x="158020" y="23241"/>
                    <a:pt x="157163" y="22289"/>
                  </a:cubicBezTo>
                  <a:lnTo>
                    <a:pt x="156686" y="21812"/>
                  </a:lnTo>
                  <a:lnTo>
                    <a:pt x="157163" y="21336"/>
                  </a:lnTo>
                  <a:cubicBezTo>
                    <a:pt x="159448" y="20003"/>
                    <a:pt x="162211" y="19050"/>
                    <a:pt x="164973" y="19050"/>
                  </a:cubicBezTo>
                  <a:cubicBezTo>
                    <a:pt x="165925" y="19050"/>
                    <a:pt x="166783" y="18574"/>
                    <a:pt x="167259" y="18574"/>
                  </a:cubicBezTo>
                  <a:cubicBezTo>
                    <a:pt x="167735" y="18574"/>
                    <a:pt x="168211" y="19050"/>
                    <a:pt x="168592" y="19050"/>
                  </a:cubicBezTo>
                  <a:cubicBezTo>
                    <a:pt x="168973" y="19050"/>
                    <a:pt x="169926" y="19526"/>
                    <a:pt x="170402" y="19526"/>
                  </a:cubicBezTo>
                  <a:cubicBezTo>
                    <a:pt x="171355" y="19526"/>
                    <a:pt x="172212" y="19050"/>
                    <a:pt x="173164" y="18574"/>
                  </a:cubicBezTo>
                  <a:cubicBezTo>
                    <a:pt x="173164" y="18098"/>
                    <a:pt x="173641" y="18098"/>
                    <a:pt x="174117" y="18098"/>
                  </a:cubicBezTo>
                  <a:cubicBezTo>
                    <a:pt x="174593" y="18098"/>
                    <a:pt x="174593" y="18098"/>
                    <a:pt x="175069" y="18574"/>
                  </a:cubicBezTo>
                  <a:cubicBezTo>
                    <a:pt x="176403" y="19526"/>
                    <a:pt x="178308" y="19526"/>
                    <a:pt x="180975" y="19526"/>
                  </a:cubicBezTo>
                  <a:cubicBezTo>
                    <a:pt x="182309" y="19526"/>
                    <a:pt x="184213" y="20479"/>
                    <a:pt x="185547" y="23146"/>
                  </a:cubicBezTo>
                  <a:lnTo>
                    <a:pt x="188309" y="24956"/>
                  </a:lnTo>
                  <a:cubicBezTo>
                    <a:pt x="189643" y="27242"/>
                    <a:pt x="190595" y="28575"/>
                    <a:pt x="190595" y="29528"/>
                  </a:cubicBezTo>
                  <a:lnTo>
                    <a:pt x="190595" y="30480"/>
                  </a:lnTo>
                  <a:cubicBezTo>
                    <a:pt x="190119" y="33719"/>
                    <a:pt x="190119" y="36005"/>
                    <a:pt x="190119" y="38672"/>
                  </a:cubicBezTo>
                  <a:cubicBezTo>
                    <a:pt x="190119" y="41339"/>
                    <a:pt x="190119" y="43720"/>
                    <a:pt x="189643" y="46006"/>
                  </a:cubicBezTo>
                  <a:cubicBezTo>
                    <a:pt x="189643" y="48292"/>
                    <a:pt x="189643" y="50578"/>
                    <a:pt x="190119" y="53340"/>
                  </a:cubicBezTo>
                  <a:cubicBezTo>
                    <a:pt x="190119" y="56960"/>
                    <a:pt x="188786" y="59722"/>
                    <a:pt x="187833" y="64294"/>
                  </a:cubicBezTo>
                  <a:lnTo>
                    <a:pt x="186499" y="71152"/>
                  </a:lnTo>
                  <a:cubicBezTo>
                    <a:pt x="185547" y="74771"/>
                    <a:pt x="185166" y="78010"/>
                    <a:pt x="184690" y="81629"/>
                  </a:cubicBezTo>
                  <a:cubicBezTo>
                    <a:pt x="183737" y="86678"/>
                    <a:pt x="183356" y="91250"/>
                    <a:pt x="181927" y="95822"/>
                  </a:cubicBezTo>
                  <a:cubicBezTo>
                    <a:pt x="181927" y="98107"/>
                    <a:pt x="181927" y="98584"/>
                    <a:pt x="180975" y="99441"/>
                  </a:cubicBezTo>
                  <a:cubicBezTo>
                    <a:pt x="180975" y="99917"/>
                    <a:pt x="180975" y="100775"/>
                    <a:pt x="180499" y="101251"/>
                  </a:cubicBezTo>
                  <a:cubicBezTo>
                    <a:pt x="180022" y="102584"/>
                    <a:pt x="180022" y="104489"/>
                    <a:pt x="179546" y="107156"/>
                  </a:cubicBezTo>
                  <a:lnTo>
                    <a:pt x="178594" y="116300"/>
                  </a:lnTo>
                  <a:cubicBezTo>
                    <a:pt x="177641" y="120396"/>
                    <a:pt x="176784" y="124968"/>
                    <a:pt x="176784" y="129540"/>
                  </a:cubicBezTo>
                  <a:lnTo>
                    <a:pt x="176784" y="131826"/>
                  </a:lnTo>
                  <a:cubicBezTo>
                    <a:pt x="176308" y="136398"/>
                    <a:pt x="175450" y="141446"/>
                    <a:pt x="174974" y="147352"/>
                  </a:cubicBezTo>
                  <a:lnTo>
                    <a:pt x="174974" y="154210"/>
                  </a:lnTo>
                  <a:cubicBezTo>
                    <a:pt x="174688" y="156781"/>
                    <a:pt x="174688" y="158591"/>
                    <a:pt x="174688" y="160020"/>
                  </a:cubicBezTo>
                  <a:cubicBezTo>
                    <a:pt x="174688" y="161830"/>
                    <a:pt x="174688" y="162306"/>
                    <a:pt x="175165" y="162306"/>
                  </a:cubicBezTo>
                  <a:cubicBezTo>
                    <a:pt x="176974" y="160973"/>
                    <a:pt x="179261" y="159544"/>
                    <a:pt x="180213" y="157258"/>
                  </a:cubicBezTo>
                  <a:cubicBezTo>
                    <a:pt x="182023" y="153162"/>
                    <a:pt x="184309" y="150876"/>
                    <a:pt x="187547" y="147638"/>
                  </a:cubicBezTo>
                  <a:cubicBezTo>
                    <a:pt x="189833" y="143066"/>
                    <a:pt x="192119" y="140303"/>
                    <a:pt x="193929" y="136684"/>
                  </a:cubicBezTo>
                  <a:cubicBezTo>
                    <a:pt x="195739" y="135731"/>
                    <a:pt x="197167" y="133445"/>
                    <a:pt x="198025" y="131159"/>
                  </a:cubicBezTo>
                  <a:lnTo>
                    <a:pt x="200787" y="127540"/>
                  </a:lnTo>
                  <a:cubicBezTo>
                    <a:pt x="201263" y="127540"/>
                    <a:pt x="201739" y="126587"/>
                    <a:pt x="202120" y="126587"/>
                  </a:cubicBezTo>
                  <a:cubicBezTo>
                    <a:pt x="205740" y="120682"/>
                    <a:pt x="209455" y="116491"/>
                    <a:pt x="212598" y="111062"/>
                  </a:cubicBezTo>
                  <a:lnTo>
                    <a:pt x="217170" y="104204"/>
                  </a:lnTo>
                  <a:cubicBezTo>
                    <a:pt x="218980" y="102394"/>
                    <a:pt x="220789" y="101441"/>
                    <a:pt x="222218" y="99631"/>
                  </a:cubicBezTo>
                  <a:cubicBezTo>
                    <a:pt x="222694" y="99155"/>
                    <a:pt x="222694" y="99155"/>
                    <a:pt x="223171" y="99155"/>
                  </a:cubicBezTo>
                  <a:cubicBezTo>
                    <a:pt x="223647" y="99155"/>
                    <a:pt x="224504" y="99631"/>
                    <a:pt x="224980" y="100108"/>
                  </a:cubicBezTo>
                  <a:cubicBezTo>
                    <a:pt x="225457" y="100108"/>
                    <a:pt x="225933" y="100108"/>
                    <a:pt x="226314" y="99631"/>
                  </a:cubicBezTo>
                  <a:cubicBezTo>
                    <a:pt x="225838" y="99631"/>
                    <a:pt x="225838" y="99155"/>
                    <a:pt x="225361" y="98679"/>
                  </a:cubicBezTo>
                  <a:cubicBezTo>
                    <a:pt x="224885" y="98679"/>
                    <a:pt x="224885" y="97727"/>
                    <a:pt x="224885" y="97346"/>
                  </a:cubicBezTo>
                  <a:cubicBezTo>
                    <a:pt x="224885" y="96965"/>
                    <a:pt x="224885" y="96393"/>
                    <a:pt x="225361" y="96012"/>
                  </a:cubicBezTo>
                  <a:cubicBezTo>
                    <a:pt x="226695" y="95060"/>
                    <a:pt x="227171" y="93726"/>
                    <a:pt x="227647" y="92393"/>
                  </a:cubicBezTo>
                  <a:cubicBezTo>
                    <a:pt x="227647" y="88297"/>
                    <a:pt x="229934" y="86011"/>
                    <a:pt x="233172" y="83249"/>
                  </a:cubicBezTo>
                  <a:cubicBezTo>
                    <a:pt x="234982" y="80010"/>
                    <a:pt x="236411" y="78677"/>
                    <a:pt x="238220" y="76391"/>
                  </a:cubicBezTo>
                  <a:cubicBezTo>
                    <a:pt x="244602" y="69533"/>
                    <a:pt x="251460" y="63151"/>
                    <a:pt x="258318" y="58103"/>
                  </a:cubicBezTo>
                  <a:cubicBezTo>
                    <a:pt x="261080" y="54864"/>
                    <a:pt x="266128" y="51721"/>
                    <a:pt x="270700" y="49911"/>
                  </a:cubicBezTo>
                  <a:cubicBezTo>
                    <a:pt x="274796" y="47625"/>
                    <a:pt x="279844" y="47149"/>
                    <a:pt x="285369" y="46673"/>
                  </a:cubicBezTo>
                  <a:cubicBezTo>
                    <a:pt x="285845" y="46673"/>
                    <a:pt x="287655" y="46196"/>
                    <a:pt x="288988" y="46196"/>
                  </a:cubicBezTo>
                  <a:lnTo>
                    <a:pt x="290798" y="46196"/>
                  </a:lnTo>
                  <a:cubicBezTo>
                    <a:pt x="293084" y="46196"/>
                    <a:pt x="295370" y="46673"/>
                    <a:pt x="297180" y="49435"/>
                  </a:cubicBezTo>
                  <a:cubicBezTo>
                    <a:pt x="298990" y="49911"/>
                    <a:pt x="300418" y="51245"/>
                    <a:pt x="302228" y="51721"/>
                  </a:cubicBezTo>
                  <a:cubicBezTo>
                    <a:pt x="304990" y="53531"/>
                    <a:pt x="305848" y="55340"/>
                    <a:pt x="305848" y="58103"/>
                  </a:cubicBezTo>
                  <a:cubicBezTo>
                    <a:pt x="305848" y="59055"/>
                    <a:pt x="306324" y="59436"/>
                    <a:pt x="306800" y="60389"/>
                  </a:cubicBezTo>
                  <a:cubicBezTo>
                    <a:pt x="306800" y="64008"/>
                    <a:pt x="307276" y="66770"/>
                    <a:pt x="307276" y="70009"/>
                  </a:cubicBezTo>
                  <a:cubicBezTo>
                    <a:pt x="307276" y="73247"/>
                    <a:pt x="306800" y="75914"/>
                    <a:pt x="306800" y="79153"/>
                  </a:cubicBezTo>
                  <a:cubicBezTo>
                    <a:pt x="306800" y="82391"/>
                    <a:pt x="305848" y="85535"/>
                    <a:pt x="305848" y="88773"/>
                  </a:cubicBezTo>
                  <a:cubicBezTo>
                    <a:pt x="305371" y="92012"/>
                    <a:pt x="305371" y="96107"/>
                    <a:pt x="304514" y="100679"/>
                  </a:cubicBezTo>
                  <a:lnTo>
                    <a:pt x="304514" y="105728"/>
                  </a:lnTo>
                  <a:cubicBezTo>
                    <a:pt x="304038" y="111252"/>
                    <a:pt x="304038" y="116681"/>
                    <a:pt x="304038" y="121253"/>
                  </a:cubicBezTo>
                  <a:cubicBezTo>
                    <a:pt x="304038" y="128588"/>
                    <a:pt x="306800" y="136303"/>
                    <a:pt x="310420" y="143161"/>
                  </a:cubicBezTo>
                  <a:cubicBezTo>
                    <a:pt x="311753" y="144113"/>
                    <a:pt x="312706" y="145447"/>
                    <a:pt x="313658" y="147256"/>
                  </a:cubicBezTo>
                  <a:cubicBezTo>
                    <a:pt x="314611" y="148590"/>
                    <a:pt x="316420" y="149066"/>
                    <a:pt x="317754" y="149066"/>
                  </a:cubicBezTo>
                  <a:lnTo>
                    <a:pt x="319088" y="149066"/>
                  </a:lnTo>
                  <a:cubicBezTo>
                    <a:pt x="320040" y="148590"/>
                    <a:pt x="320421" y="148590"/>
                    <a:pt x="321373" y="148590"/>
                  </a:cubicBezTo>
                  <a:cubicBezTo>
                    <a:pt x="325469" y="146780"/>
                    <a:pt x="328708" y="144971"/>
                    <a:pt x="332327" y="142685"/>
                  </a:cubicBezTo>
                  <a:cubicBezTo>
                    <a:pt x="333280" y="142208"/>
                    <a:pt x="334613" y="142208"/>
                    <a:pt x="335566" y="142208"/>
                  </a:cubicBezTo>
                  <a:cubicBezTo>
                    <a:pt x="336518" y="142208"/>
                    <a:pt x="336899" y="142208"/>
                    <a:pt x="338328" y="142685"/>
                  </a:cubicBezTo>
                  <a:cubicBezTo>
                    <a:pt x="339280" y="142685"/>
                    <a:pt x="340614" y="144018"/>
                    <a:pt x="341090" y="144971"/>
                  </a:cubicBezTo>
                  <a:lnTo>
                    <a:pt x="342900" y="148209"/>
                  </a:lnTo>
                  <a:lnTo>
                    <a:pt x="342900" y="149447"/>
                  </a:lnTo>
                  <a:close/>
                  <a:moveTo>
                    <a:pt x="56293" y="143542"/>
                  </a:moveTo>
                  <a:lnTo>
                    <a:pt x="56293" y="142208"/>
                  </a:lnTo>
                  <a:lnTo>
                    <a:pt x="55816" y="142208"/>
                  </a:lnTo>
                  <a:cubicBezTo>
                    <a:pt x="54864" y="142208"/>
                    <a:pt x="54007" y="143161"/>
                    <a:pt x="54007" y="144494"/>
                  </a:cubicBezTo>
                  <a:cubicBezTo>
                    <a:pt x="54007" y="144971"/>
                    <a:pt x="54483" y="144971"/>
                    <a:pt x="55816" y="144971"/>
                  </a:cubicBezTo>
                  <a:cubicBezTo>
                    <a:pt x="56293" y="144875"/>
                    <a:pt x="56293" y="144399"/>
                    <a:pt x="56293" y="143542"/>
                  </a:cubicBezTo>
                  <a:close/>
                  <a:moveTo>
                    <a:pt x="63151" y="130302"/>
                  </a:moveTo>
                  <a:cubicBezTo>
                    <a:pt x="61341" y="131636"/>
                    <a:pt x="59531" y="133541"/>
                    <a:pt x="59055" y="135350"/>
                  </a:cubicBezTo>
                  <a:cubicBezTo>
                    <a:pt x="59055" y="135827"/>
                    <a:pt x="58579" y="136684"/>
                    <a:pt x="58579" y="137636"/>
                  </a:cubicBezTo>
                  <a:cubicBezTo>
                    <a:pt x="58579" y="138113"/>
                    <a:pt x="59055" y="138113"/>
                    <a:pt x="59055" y="138113"/>
                  </a:cubicBezTo>
                  <a:cubicBezTo>
                    <a:pt x="59531" y="138113"/>
                    <a:pt x="60007" y="137160"/>
                    <a:pt x="60388" y="135827"/>
                  </a:cubicBezTo>
                  <a:cubicBezTo>
                    <a:pt x="61341" y="135350"/>
                    <a:pt x="61341" y="134493"/>
                    <a:pt x="62674" y="132588"/>
                  </a:cubicBezTo>
                  <a:cubicBezTo>
                    <a:pt x="62674" y="132588"/>
                    <a:pt x="63151" y="131636"/>
                    <a:pt x="63627" y="131255"/>
                  </a:cubicBezTo>
                  <a:lnTo>
                    <a:pt x="63151" y="130302"/>
                  </a:lnTo>
                  <a:close/>
                  <a:moveTo>
                    <a:pt x="59912" y="182404"/>
                  </a:moveTo>
                  <a:lnTo>
                    <a:pt x="61246" y="181070"/>
                  </a:lnTo>
                  <a:cubicBezTo>
                    <a:pt x="61246" y="181547"/>
                    <a:pt x="60769" y="182404"/>
                    <a:pt x="60769" y="183356"/>
                  </a:cubicBezTo>
                  <a:cubicBezTo>
                    <a:pt x="60769" y="183356"/>
                    <a:pt x="60293" y="183356"/>
                    <a:pt x="60293" y="182880"/>
                  </a:cubicBezTo>
                  <a:lnTo>
                    <a:pt x="59912" y="182404"/>
                  </a:lnTo>
                  <a:close/>
                  <a:moveTo>
                    <a:pt x="63532" y="172307"/>
                  </a:moveTo>
                  <a:cubicBezTo>
                    <a:pt x="63532" y="172784"/>
                    <a:pt x="64484" y="172784"/>
                    <a:pt x="64484" y="172784"/>
                  </a:cubicBezTo>
                  <a:cubicBezTo>
                    <a:pt x="64484" y="173736"/>
                    <a:pt x="63532" y="173736"/>
                    <a:pt x="63532" y="174117"/>
                  </a:cubicBezTo>
                  <a:lnTo>
                    <a:pt x="63532" y="172307"/>
                  </a:lnTo>
                  <a:close/>
                  <a:moveTo>
                    <a:pt x="74104" y="108776"/>
                  </a:moveTo>
                  <a:cubicBezTo>
                    <a:pt x="74104" y="108776"/>
                    <a:pt x="73152" y="109252"/>
                    <a:pt x="72771" y="109728"/>
                  </a:cubicBezTo>
                  <a:lnTo>
                    <a:pt x="74104" y="108776"/>
                  </a:lnTo>
                  <a:close/>
                  <a:moveTo>
                    <a:pt x="76390" y="106966"/>
                  </a:moveTo>
                  <a:cubicBezTo>
                    <a:pt x="75914" y="107918"/>
                    <a:pt x="75438" y="107918"/>
                    <a:pt x="74581" y="108776"/>
                  </a:cubicBezTo>
                  <a:lnTo>
                    <a:pt x="74581" y="106490"/>
                  </a:lnTo>
                  <a:lnTo>
                    <a:pt x="75914" y="106490"/>
                  </a:lnTo>
                  <a:lnTo>
                    <a:pt x="76390" y="106966"/>
                  </a:lnTo>
                  <a:close/>
                  <a:moveTo>
                    <a:pt x="78200" y="149447"/>
                  </a:moveTo>
                  <a:lnTo>
                    <a:pt x="77724" y="148495"/>
                  </a:lnTo>
                  <a:cubicBezTo>
                    <a:pt x="77248" y="148495"/>
                    <a:pt x="77248" y="148971"/>
                    <a:pt x="76771" y="148971"/>
                  </a:cubicBezTo>
                  <a:cubicBezTo>
                    <a:pt x="77248" y="149447"/>
                    <a:pt x="77248" y="149447"/>
                    <a:pt x="77724" y="149447"/>
                  </a:cubicBezTo>
                  <a:lnTo>
                    <a:pt x="78200" y="149447"/>
                  </a:lnTo>
                  <a:close/>
                  <a:moveTo>
                    <a:pt x="127159" y="43815"/>
                  </a:moveTo>
                  <a:lnTo>
                    <a:pt x="128111" y="43815"/>
                  </a:lnTo>
                  <a:cubicBezTo>
                    <a:pt x="128588" y="43815"/>
                    <a:pt x="128588" y="43815"/>
                    <a:pt x="129064" y="43339"/>
                  </a:cubicBezTo>
                  <a:cubicBezTo>
                    <a:pt x="129064" y="43815"/>
                    <a:pt x="129064" y="44672"/>
                    <a:pt x="128588" y="44672"/>
                  </a:cubicBezTo>
                  <a:lnTo>
                    <a:pt x="126301" y="47911"/>
                  </a:lnTo>
                  <a:cubicBezTo>
                    <a:pt x="125349" y="48863"/>
                    <a:pt x="124492" y="48863"/>
                    <a:pt x="123539" y="48863"/>
                  </a:cubicBezTo>
                  <a:cubicBezTo>
                    <a:pt x="124396" y="46577"/>
                    <a:pt x="125254" y="45244"/>
                    <a:pt x="127159" y="43815"/>
                  </a:cubicBezTo>
                  <a:close/>
                  <a:moveTo>
                    <a:pt x="144494" y="29623"/>
                  </a:moveTo>
                  <a:cubicBezTo>
                    <a:pt x="146780" y="28670"/>
                    <a:pt x="148590" y="27337"/>
                    <a:pt x="150019" y="25527"/>
                  </a:cubicBezTo>
                  <a:cubicBezTo>
                    <a:pt x="150019" y="25527"/>
                    <a:pt x="150019" y="25051"/>
                    <a:pt x="150495" y="25051"/>
                  </a:cubicBezTo>
                  <a:cubicBezTo>
                    <a:pt x="150971" y="25051"/>
                    <a:pt x="151447" y="25527"/>
                    <a:pt x="152305" y="25527"/>
                  </a:cubicBezTo>
                  <a:lnTo>
                    <a:pt x="152305" y="26003"/>
                  </a:lnTo>
                  <a:cubicBezTo>
                    <a:pt x="152305" y="26480"/>
                    <a:pt x="151828" y="26956"/>
                    <a:pt x="151352" y="26956"/>
                  </a:cubicBezTo>
                  <a:cubicBezTo>
                    <a:pt x="150019" y="28289"/>
                    <a:pt x="148114" y="29718"/>
                    <a:pt x="145828" y="29718"/>
                  </a:cubicBezTo>
                  <a:lnTo>
                    <a:pt x="144494" y="29718"/>
                  </a:lnTo>
                  <a:close/>
                  <a:moveTo>
                    <a:pt x="153638" y="24670"/>
                  </a:moveTo>
                  <a:cubicBezTo>
                    <a:pt x="153162" y="25146"/>
                    <a:pt x="152686" y="25146"/>
                    <a:pt x="152686" y="25622"/>
                  </a:cubicBezTo>
                  <a:lnTo>
                    <a:pt x="152209" y="25622"/>
                  </a:lnTo>
                  <a:lnTo>
                    <a:pt x="153638" y="24670"/>
                  </a:lnTo>
                  <a:close/>
                  <a:moveTo>
                    <a:pt x="153638" y="24670"/>
                  </a:moveTo>
                  <a:cubicBezTo>
                    <a:pt x="153638" y="24194"/>
                    <a:pt x="153638" y="24194"/>
                    <a:pt x="154591" y="24194"/>
                  </a:cubicBezTo>
                  <a:lnTo>
                    <a:pt x="154591" y="24670"/>
                  </a:lnTo>
                  <a:lnTo>
                    <a:pt x="153638" y="24670"/>
                  </a:lnTo>
                  <a:close/>
                  <a:moveTo>
                    <a:pt x="227743" y="133922"/>
                  </a:moveTo>
                  <a:cubicBezTo>
                    <a:pt x="228219" y="133922"/>
                    <a:pt x="228219" y="133922"/>
                    <a:pt x="228219" y="134398"/>
                  </a:cubicBezTo>
                  <a:cubicBezTo>
                    <a:pt x="228219" y="134398"/>
                    <a:pt x="227743" y="134398"/>
                    <a:pt x="227743" y="134874"/>
                  </a:cubicBezTo>
                  <a:lnTo>
                    <a:pt x="227743" y="133922"/>
                  </a:lnTo>
                  <a:close/>
                  <a:moveTo>
                    <a:pt x="673037" y="141637"/>
                  </a:moveTo>
                  <a:lnTo>
                    <a:pt x="673037" y="142113"/>
                  </a:lnTo>
                  <a:lnTo>
                    <a:pt x="672560" y="141637"/>
                  </a:lnTo>
                  <a:cubicBezTo>
                    <a:pt x="670274" y="141637"/>
                    <a:pt x="669798" y="142113"/>
                    <a:pt x="668941" y="142970"/>
                  </a:cubicBezTo>
                  <a:cubicBezTo>
                    <a:pt x="668464" y="144304"/>
                    <a:pt x="667607" y="144780"/>
                    <a:pt x="667131" y="144780"/>
                  </a:cubicBezTo>
                  <a:cubicBezTo>
                    <a:pt x="665797" y="146114"/>
                    <a:pt x="664845" y="147542"/>
                    <a:pt x="663512" y="148019"/>
                  </a:cubicBezTo>
                  <a:cubicBezTo>
                    <a:pt x="662178" y="148019"/>
                    <a:pt x="661226" y="149352"/>
                    <a:pt x="661226" y="149828"/>
                  </a:cubicBezTo>
                  <a:cubicBezTo>
                    <a:pt x="660749" y="150305"/>
                    <a:pt x="660749" y="150305"/>
                    <a:pt x="660749" y="150781"/>
                  </a:cubicBezTo>
                  <a:cubicBezTo>
                    <a:pt x="661226" y="150781"/>
                    <a:pt x="661226" y="151257"/>
                    <a:pt x="661226" y="151257"/>
                  </a:cubicBezTo>
                  <a:lnTo>
                    <a:pt x="663988" y="149924"/>
                  </a:lnTo>
                  <a:cubicBezTo>
                    <a:pt x="664940" y="149924"/>
                    <a:pt x="665797" y="149924"/>
                    <a:pt x="666750" y="150400"/>
                  </a:cubicBezTo>
                  <a:cubicBezTo>
                    <a:pt x="667226" y="150876"/>
                    <a:pt x="668084" y="150876"/>
                    <a:pt x="668084" y="151733"/>
                  </a:cubicBezTo>
                  <a:lnTo>
                    <a:pt x="669417" y="151733"/>
                  </a:lnTo>
                  <a:cubicBezTo>
                    <a:pt x="670369" y="151257"/>
                    <a:pt x="672655" y="151257"/>
                    <a:pt x="673037" y="150781"/>
                  </a:cubicBezTo>
                  <a:cubicBezTo>
                    <a:pt x="673513" y="150781"/>
                    <a:pt x="673989" y="150781"/>
                    <a:pt x="673989" y="151257"/>
                  </a:cubicBezTo>
                  <a:cubicBezTo>
                    <a:pt x="673989" y="151257"/>
                    <a:pt x="673989" y="151733"/>
                    <a:pt x="673513" y="151733"/>
                  </a:cubicBezTo>
                  <a:cubicBezTo>
                    <a:pt x="673037" y="152210"/>
                    <a:pt x="672560" y="152210"/>
                    <a:pt x="672179" y="153067"/>
                  </a:cubicBezTo>
                  <a:cubicBezTo>
                    <a:pt x="669893" y="153543"/>
                    <a:pt x="668560" y="154400"/>
                    <a:pt x="668084" y="155829"/>
                  </a:cubicBezTo>
                  <a:cubicBezTo>
                    <a:pt x="669417" y="155829"/>
                    <a:pt x="669893" y="154496"/>
                    <a:pt x="672179" y="154496"/>
                  </a:cubicBezTo>
                  <a:cubicBezTo>
                    <a:pt x="672179" y="154496"/>
                    <a:pt x="672655" y="154496"/>
                    <a:pt x="672655" y="154972"/>
                  </a:cubicBezTo>
                  <a:lnTo>
                    <a:pt x="672655" y="155448"/>
                  </a:lnTo>
                  <a:cubicBezTo>
                    <a:pt x="671703" y="156401"/>
                    <a:pt x="670369" y="156401"/>
                    <a:pt x="670369" y="157734"/>
                  </a:cubicBezTo>
                  <a:lnTo>
                    <a:pt x="670369" y="158687"/>
                  </a:lnTo>
                  <a:cubicBezTo>
                    <a:pt x="669893" y="159163"/>
                    <a:pt x="669417" y="159639"/>
                    <a:pt x="669417" y="160020"/>
                  </a:cubicBezTo>
                  <a:cubicBezTo>
                    <a:pt x="668941" y="160496"/>
                    <a:pt x="668941" y="160496"/>
                    <a:pt x="668941" y="160973"/>
                  </a:cubicBezTo>
                  <a:cubicBezTo>
                    <a:pt x="668941" y="161449"/>
                    <a:pt x="668941" y="161449"/>
                    <a:pt x="669417" y="161449"/>
                  </a:cubicBezTo>
                  <a:lnTo>
                    <a:pt x="669417" y="162401"/>
                  </a:lnTo>
                  <a:cubicBezTo>
                    <a:pt x="668084" y="162878"/>
                    <a:pt x="667607" y="163354"/>
                    <a:pt x="666655" y="163354"/>
                  </a:cubicBezTo>
                  <a:cubicBezTo>
                    <a:pt x="665702" y="163830"/>
                    <a:pt x="664845" y="163830"/>
                    <a:pt x="663416" y="163830"/>
                  </a:cubicBezTo>
                  <a:cubicBezTo>
                    <a:pt x="662940" y="164306"/>
                    <a:pt x="662940" y="165164"/>
                    <a:pt x="662083" y="166116"/>
                  </a:cubicBezTo>
                  <a:lnTo>
                    <a:pt x="662083" y="166592"/>
                  </a:lnTo>
                  <a:cubicBezTo>
                    <a:pt x="661606" y="167545"/>
                    <a:pt x="661130" y="167545"/>
                    <a:pt x="660749" y="167545"/>
                  </a:cubicBezTo>
                  <a:cubicBezTo>
                    <a:pt x="660368" y="167545"/>
                    <a:pt x="659797" y="167545"/>
                    <a:pt x="659416" y="166592"/>
                  </a:cubicBezTo>
                  <a:cubicBezTo>
                    <a:pt x="659416" y="166592"/>
                    <a:pt x="659416" y="166116"/>
                    <a:pt x="658463" y="166116"/>
                  </a:cubicBezTo>
                  <a:lnTo>
                    <a:pt x="657130" y="166116"/>
                  </a:lnTo>
                  <a:lnTo>
                    <a:pt x="657130" y="167926"/>
                  </a:lnTo>
                  <a:cubicBezTo>
                    <a:pt x="657130" y="168402"/>
                    <a:pt x="657130" y="168878"/>
                    <a:pt x="656654" y="168878"/>
                  </a:cubicBezTo>
                  <a:cubicBezTo>
                    <a:pt x="656654" y="168878"/>
                    <a:pt x="656177" y="169355"/>
                    <a:pt x="655701" y="169355"/>
                  </a:cubicBezTo>
                  <a:lnTo>
                    <a:pt x="654748" y="169355"/>
                  </a:lnTo>
                  <a:cubicBezTo>
                    <a:pt x="653415" y="168878"/>
                    <a:pt x="653415" y="168402"/>
                    <a:pt x="653415" y="168878"/>
                  </a:cubicBezTo>
                  <a:cubicBezTo>
                    <a:pt x="652463" y="169355"/>
                    <a:pt x="651129" y="169355"/>
                    <a:pt x="650176" y="169355"/>
                  </a:cubicBezTo>
                  <a:cubicBezTo>
                    <a:pt x="649224" y="169355"/>
                    <a:pt x="649224" y="170307"/>
                    <a:pt x="648843" y="170688"/>
                  </a:cubicBezTo>
                  <a:cubicBezTo>
                    <a:pt x="648367" y="170688"/>
                    <a:pt x="647509" y="171164"/>
                    <a:pt x="646557" y="171641"/>
                  </a:cubicBezTo>
                  <a:cubicBezTo>
                    <a:pt x="646081" y="171641"/>
                    <a:pt x="646081" y="171641"/>
                    <a:pt x="646081" y="172117"/>
                  </a:cubicBezTo>
                  <a:cubicBezTo>
                    <a:pt x="646081" y="172593"/>
                    <a:pt x="646081" y="173069"/>
                    <a:pt x="646557" y="173450"/>
                  </a:cubicBezTo>
                  <a:cubicBezTo>
                    <a:pt x="647509" y="173450"/>
                    <a:pt x="647890" y="173450"/>
                    <a:pt x="648367" y="173927"/>
                  </a:cubicBezTo>
                  <a:lnTo>
                    <a:pt x="648843" y="174403"/>
                  </a:lnTo>
                  <a:cubicBezTo>
                    <a:pt x="648843" y="174879"/>
                    <a:pt x="648367" y="174879"/>
                    <a:pt x="647890" y="175355"/>
                  </a:cubicBezTo>
                  <a:cubicBezTo>
                    <a:pt x="647414" y="175355"/>
                    <a:pt x="646557" y="175355"/>
                    <a:pt x="646557" y="175831"/>
                  </a:cubicBezTo>
                  <a:cubicBezTo>
                    <a:pt x="646081" y="175831"/>
                    <a:pt x="646081" y="175831"/>
                    <a:pt x="646081" y="176308"/>
                  </a:cubicBezTo>
                  <a:cubicBezTo>
                    <a:pt x="646557" y="176308"/>
                    <a:pt x="646557" y="177260"/>
                    <a:pt x="646557" y="177641"/>
                  </a:cubicBezTo>
                  <a:lnTo>
                    <a:pt x="646557" y="178118"/>
                  </a:lnTo>
                  <a:cubicBezTo>
                    <a:pt x="646081" y="178594"/>
                    <a:pt x="645605" y="179070"/>
                    <a:pt x="644747" y="179070"/>
                  </a:cubicBezTo>
                  <a:lnTo>
                    <a:pt x="643795" y="179070"/>
                  </a:lnTo>
                  <a:cubicBezTo>
                    <a:pt x="642842" y="179070"/>
                    <a:pt x="641509" y="179070"/>
                    <a:pt x="641033" y="178118"/>
                  </a:cubicBezTo>
                  <a:cubicBezTo>
                    <a:pt x="640080" y="177165"/>
                    <a:pt x="640080" y="176308"/>
                    <a:pt x="639699" y="176308"/>
                  </a:cubicBezTo>
                  <a:cubicBezTo>
                    <a:pt x="639318" y="176308"/>
                    <a:pt x="638747" y="177260"/>
                    <a:pt x="638365" y="178118"/>
                  </a:cubicBezTo>
                  <a:lnTo>
                    <a:pt x="637413" y="179451"/>
                  </a:lnTo>
                  <a:lnTo>
                    <a:pt x="635603" y="179451"/>
                  </a:lnTo>
                  <a:cubicBezTo>
                    <a:pt x="634651" y="179451"/>
                    <a:pt x="633793" y="179451"/>
                    <a:pt x="633317" y="178975"/>
                  </a:cubicBezTo>
                  <a:cubicBezTo>
                    <a:pt x="632365" y="178499"/>
                    <a:pt x="631984" y="178022"/>
                    <a:pt x="631508" y="178022"/>
                  </a:cubicBezTo>
                  <a:cubicBezTo>
                    <a:pt x="630174" y="178022"/>
                    <a:pt x="630174" y="176689"/>
                    <a:pt x="630174" y="176213"/>
                  </a:cubicBezTo>
                  <a:lnTo>
                    <a:pt x="631508" y="175260"/>
                  </a:lnTo>
                  <a:cubicBezTo>
                    <a:pt x="631508" y="174784"/>
                    <a:pt x="631984" y="174784"/>
                    <a:pt x="631984" y="174784"/>
                  </a:cubicBezTo>
                  <a:cubicBezTo>
                    <a:pt x="632460" y="174784"/>
                    <a:pt x="632460" y="174784"/>
                    <a:pt x="632936" y="175736"/>
                  </a:cubicBezTo>
                  <a:lnTo>
                    <a:pt x="633413" y="176213"/>
                  </a:lnTo>
                  <a:cubicBezTo>
                    <a:pt x="633889" y="176213"/>
                    <a:pt x="635698" y="176213"/>
                    <a:pt x="635698" y="175736"/>
                  </a:cubicBezTo>
                  <a:lnTo>
                    <a:pt x="635698" y="175260"/>
                  </a:lnTo>
                  <a:cubicBezTo>
                    <a:pt x="635698" y="174308"/>
                    <a:pt x="634746" y="173927"/>
                    <a:pt x="633889" y="173927"/>
                  </a:cubicBezTo>
                  <a:lnTo>
                    <a:pt x="631603" y="173927"/>
                  </a:lnTo>
                  <a:cubicBezTo>
                    <a:pt x="631126" y="173927"/>
                    <a:pt x="630650" y="173927"/>
                    <a:pt x="630269" y="174403"/>
                  </a:cubicBezTo>
                  <a:cubicBezTo>
                    <a:pt x="630269" y="174879"/>
                    <a:pt x="630269" y="175355"/>
                    <a:pt x="629793" y="175736"/>
                  </a:cubicBezTo>
                  <a:cubicBezTo>
                    <a:pt x="628840" y="173927"/>
                    <a:pt x="627031" y="175260"/>
                    <a:pt x="626555" y="173927"/>
                  </a:cubicBezTo>
                  <a:cubicBezTo>
                    <a:pt x="626078" y="172974"/>
                    <a:pt x="625602" y="172593"/>
                    <a:pt x="624745" y="172593"/>
                  </a:cubicBezTo>
                  <a:lnTo>
                    <a:pt x="621506" y="172593"/>
                  </a:lnTo>
                  <a:cubicBezTo>
                    <a:pt x="618744" y="172593"/>
                    <a:pt x="613696" y="168974"/>
                    <a:pt x="612362" y="166688"/>
                  </a:cubicBezTo>
                  <a:cubicBezTo>
                    <a:pt x="609600" y="166211"/>
                    <a:pt x="608267" y="163449"/>
                    <a:pt x="606457" y="162116"/>
                  </a:cubicBezTo>
                  <a:cubicBezTo>
                    <a:pt x="605504" y="159830"/>
                    <a:pt x="602837" y="158020"/>
                    <a:pt x="602837" y="155734"/>
                  </a:cubicBezTo>
                  <a:cubicBezTo>
                    <a:pt x="602837" y="155258"/>
                    <a:pt x="602837" y="154781"/>
                    <a:pt x="601504" y="154781"/>
                  </a:cubicBezTo>
                  <a:cubicBezTo>
                    <a:pt x="600551" y="154781"/>
                    <a:pt x="600170" y="153829"/>
                    <a:pt x="598742" y="152495"/>
                  </a:cubicBezTo>
                  <a:cubicBezTo>
                    <a:pt x="596932" y="149733"/>
                    <a:pt x="595503" y="146590"/>
                    <a:pt x="593693" y="143351"/>
                  </a:cubicBezTo>
                  <a:cubicBezTo>
                    <a:pt x="592741" y="142399"/>
                    <a:pt x="591407" y="141065"/>
                    <a:pt x="591407" y="140113"/>
                  </a:cubicBezTo>
                  <a:cubicBezTo>
                    <a:pt x="591407" y="138303"/>
                    <a:pt x="589597" y="136874"/>
                    <a:pt x="589597" y="135541"/>
                  </a:cubicBezTo>
                  <a:cubicBezTo>
                    <a:pt x="589597" y="134588"/>
                    <a:pt x="589121" y="133731"/>
                    <a:pt x="589121" y="133255"/>
                  </a:cubicBezTo>
                  <a:cubicBezTo>
                    <a:pt x="587312" y="132302"/>
                    <a:pt x="586835" y="131445"/>
                    <a:pt x="586835" y="130016"/>
                  </a:cubicBezTo>
                  <a:cubicBezTo>
                    <a:pt x="586835" y="129064"/>
                    <a:pt x="586359" y="128683"/>
                    <a:pt x="586359" y="127730"/>
                  </a:cubicBezTo>
                  <a:cubicBezTo>
                    <a:pt x="584073" y="125921"/>
                    <a:pt x="585026" y="124492"/>
                    <a:pt x="583597" y="123634"/>
                  </a:cubicBezTo>
                  <a:lnTo>
                    <a:pt x="583597" y="123158"/>
                  </a:lnTo>
                  <a:cubicBezTo>
                    <a:pt x="583597" y="121349"/>
                    <a:pt x="583121" y="119920"/>
                    <a:pt x="582644" y="118586"/>
                  </a:cubicBezTo>
                  <a:cubicBezTo>
                    <a:pt x="582168" y="118110"/>
                    <a:pt x="581692" y="117253"/>
                    <a:pt x="581692" y="116300"/>
                  </a:cubicBezTo>
                  <a:lnTo>
                    <a:pt x="581692" y="115348"/>
                  </a:lnTo>
                  <a:cubicBezTo>
                    <a:pt x="580739" y="114014"/>
                    <a:pt x="580739" y="112586"/>
                    <a:pt x="580739" y="111252"/>
                  </a:cubicBezTo>
                  <a:lnTo>
                    <a:pt x="580739" y="109919"/>
                  </a:lnTo>
                  <a:cubicBezTo>
                    <a:pt x="579787" y="108585"/>
                    <a:pt x="578930" y="105823"/>
                    <a:pt x="578930" y="103537"/>
                  </a:cubicBezTo>
                  <a:lnTo>
                    <a:pt x="578930" y="101918"/>
                  </a:lnTo>
                  <a:cubicBezTo>
                    <a:pt x="578930" y="101441"/>
                    <a:pt x="578930" y="100965"/>
                    <a:pt x="578453" y="100965"/>
                  </a:cubicBezTo>
                  <a:cubicBezTo>
                    <a:pt x="577977" y="98679"/>
                    <a:pt x="577501" y="95441"/>
                    <a:pt x="576643" y="92774"/>
                  </a:cubicBezTo>
                  <a:cubicBezTo>
                    <a:pt x="575310" y="92297"/>
                    <a:pt x="575310" y="91821"/>
                    <a:pt x="575310" y="90964"/>
                  </a:cubicBezTo>
                  <a:cubicBezTo>
                    <a:pt x="575310" y="90011"/>
                    <a:pt x="575310" y="89630"/>
                    <a:pt x="574834" y="89154"/>
                  </a:cubicBezTo>
                  <a:cubicBezTo>
                    <a:pt x="574358" y="88678"/>
                    <a:pt x="574358" y="88678"/>
                    <a:pt x="574358" y="88202"/>
                  </a:cubicBezTo>
                  <a:lnTo>
                    <a:pt x="574358" y="87725"/>
                  </a:lnTo>
                  <a:cubicBezTo>
                    <a:pt x="574358" y="87725"/>
                    <a:pt x="573881" y="88202"/>
                    <a:pt x="573405" y="88202"/>
                  </a:cubicBezTo>
                  <a:cubicBezTo>
                    <a:pt x="572452" y="88678"/>
                    <a:pt x="572452" y="89154"/>
                    <a:pt x="572072" y="89535"/>
                  </a:cubicBezTo>
                  <a:lnTo>
                    <a:pt x="571595" y="89535"/>
                  </a:lnTo>
                  <a:lnTo>
                    <a:pt x="571595" y="89059"/>
                  </a:lnTo>
                  <a:cubicBezTo>
                    <a:pt x="572548" y="87725"/>
                    <a:pt x="572548" y="86773"/>
                    <a:pt x="573405" y="86297"/>
                  </a:cubicBezTo>
                  <a:cubicBezTo>
                    <a:pt x="573881" y="85820"/>
                    <a:pt x="574358" y="85344"/>
                    <a:pt x="574358" y="84963"/>
                  </a:cubicBezTo>
                  <a:cubicBezTo>
                    <a:pt x="573881" y="84487"/>
                    <a:pt x="573405" y="84011"/>
                    <a:pt x="573024" y="84011"/>
                  </a:cubicBezTo>
                  <a:lnTo>
                    <a:pt x="572548" y="84011"/>
                  </a:lnTo>
                  <a:lnTo>
                    <a:pt x="570738" y="85344"/>
                  </a:lnTo>
                  <a:cubicBezTo>
                    <a:pt x="570262" y="85344"/>
                    <a:pt x="570262" y="85344"/>
                    <a:pt x="570262" y="84868"/>
                  </a:cubicBezTo>
                  <a:cubicBezTo>
                    <a:pt x="569785" y="84868"/>
                    <a:pt x="569785" y="84392"/>
                    <a:pt x="569785" y="83915"/>
                  </a:cubicBezTo>
                  <a:lnTo>
                    <a:pt x="569785" y="83439"/>
                  </a:lnTo>
                  <a:lnTo>
                    <a:pt x="568833" y="83439"/>
                  </a:lnTo>
                  <a:cubicBezTo>
                    <a:pt x="568357" y="83439"/>
                    <a:pt x="567880" y="83439"/>
                    <a:pt x="567880" y="82963"/>
                  </a:cubicBezTo>
                  <a:lnTo>
                    <a:pt x="567880" y="82487"/>
                  </a:lnTo>
                  <a:cubicBezTo>
                    <a:pt x="568357" y="82487"/>
                    <a:pt x="568357" y="82487"/>
                    <a:pt x="568357" y="82010"/>
                  </a:cubicBezTo>
                  <a:cubicBezTo>
                    <a:pt x="568357" y="81534"/>
                    <a:pt x="568357" y="81058"/>
                    <a:pt x="567880" y="81058"/>
                  </a:cubicBezTo>
                  <a:cubicBezTo>
                    <a:pt x="564642" y="81058"/>
                    <a:pt x="563309" y="82391"/>
                    <a:pt x="562832" y="84296"/>
                  </a:cubicBezTo>
                  <a:lnTo>
                    <a:pt x="563309" y="84773"/>
                  </a:lnTo>
                  <a:lnTo>
                    <a:pt x="564261" y="84773"/>
                  </a:lnTo>
                  <a:cubicBezTo>
                    <a:pt x="564737" y="84296"/>
                    <a:pt x="564737" y="83820"/>
                    <a:pt x="564737" y="83439"/>
                  </a:cubicBezTo>
                  <a:cubicBezTo>
                    <a:pt x="565690" y="82963"/>
                    <a:pt x="566071" y="82487"/>
                    <a:pt x="566547" y="82487"/>
                  </a:cubicBezTo>
                  <a:cubicBezTo>
                    <a:pt x="567023" y="82487"/>
                    <a:pt x="567023" y="82963"/>
                    <a:pt x="567880" y="82963"/>
                  </a:cubicBezTo>
                  <a:lnTo>
                    <a:pt x="567880" y="84773"/>
                  </a:lnTo>
                  <a:cubicBezTo>
                    <a:pt x="567880" y="85249"/>
                    <a:pt x="566547" y="86106"/>
                    <a:pt x="565594" y="86582"/>
                  </a:cubicBezTo>
                  <a:cubicBezTo>
                    <a:pt x="564642" y="87535"/>
                    <a:pt x="564642" y="88392"/>
                    <a:pt x="564642" y="88868"/>
                  </a:cubicBezTo>
                  <a:lnTo>
                    <a:pt x="561880" y="91154"/>
                  </a:lnTo>
                  <a:lnTo>
                    <a:pt x="561880" y="93440"/>
                  </a:lnTo>
                  <a:cubicBezTo>
                    <a:pt x="558641" y="95250"/>
                    <a:pt x="557308" y="96203"/>
                    <a:pt x="557308" y="98012"/>
                  </a:cubicBezTo>
                  <a:lnTo>
                    <a:pt x="557308" y="98965"/>
                  </a:lnTo>
                  <a:cubicBezTo>
                    <a:pt x="557308" y="100298"/>
                    <a:pt x="556831" y="101251"/>
                    <a:pt x="556831" y="102584"/>
                  </a:cubicBezTo>
                  <a:lnTo>
                    <a:pt x="555879" y="103061"/>
                  </a:lnTo>
                  <a:cubicBezTo>
                    <a:pt x="555879" y="103061"/>
                    <a:pt x="554926" y="103061"/>
                    <a:pt x="554926" y="102584"/>
                  </a:cubicBezTo>
                  <a:cubicBezTo>
                    <a:pt x="554450" y="102108"/>
                    <a:pt x="554450" y="101632"/>
                    <a:pt x="554450" y="101251"/>
                  </a:cubicBezTo>
                  <a:cubicBezTo>
                    <a:pt x="554450" y="100870"/>
                    <a:pt x="554450" y="100775"/>
                    <a:pt x="553498" y="100775"/>
                  </a:cubicBezTo>
                  <a:lnTo>
                    <a:pt x="552545" y="101727"/>
                  </a:lnTo>
                  <a:cubicBezTo>
                    <a:pt x="552545" y="100775"/>
                    <a:pt x="553022" y="99917"/>
                    <a:pt x="553022" y="99441"/>
                  </a:cubicBezTo>
                  <a:cubicBezTo>
                    <a:pt x="553498" y="98965"/>
                    <a:pt x="553498" y="98965"/>
                    <a:pt x="553974" y="98965"/>
                  </a:cubicBezTo>
                  <a:cubicBezTo>
                    <a:pt x="554450" y="98012"/>
                    <a:pt x="555784" y="96679"/>
                    <a:pt x="557213" y="95726"/>
                  </a:cubicBezTo>
                  <a:lnTo>
                    <a:pt x="558546" y="92107"/>
                  </a:lnTo>
                  <a:cubicBezTo>
                    <a:pt x="559498" y="91154"/>
                    <a:pt x="559880" y="89345"/>
                    <a:pt x="561784" y="88487"/>
                  </a:cubicBezTo>
                  <a:lnTo>
                    <a:pt x="561784" y="87535"/>
                  </a:lnTo>
                  <a:cubicBezTo>
                    <a:pt x="561784" y="86582"/>
                    <a:pt x="561308" y="86201"/>
                    <a:pt x="560832" y="85725"/>
                  </a:cubicBezTo>
                  <a:lnTo>
                    <a:pt x="559880" y="85725"/>
                  </a:lnTo>
                  <a:cubicBezTo>
                    <a:pt x="559403" y="85725"/>
                    <a:pt x="559403" y="85249"/>
                    <a:pt x="559403" y="85249"/>
                  </a:cubicBezTo>
                  <a:lnTo>
                    <a:pt x="559880" y="84773"/>
                  </a:lnTo>
                  <a:cubicBezTo>
                    <a:pt x="560356" y="84296"/>
                    <a:pt x="560832" y="83439"/>
                    <a:pt x="560832" y="82487"/>
                  </a:cubicBezTo>
                  <a:cubicBezTo>
                    <a:pt x="560356" y="82487"/>
                    <a:pt x="559880" y="81534"/>
                    <a:pt x="559880" y="82010"/>
                  </a:cubicBezTo>
                  <a:lnTo>
                    <a:pt x="558070" y="82963"/>
                  </a:lnTo>
                  <a:cubicBezTo>
                    <a:pt x="557593" y="83439"/>
                    <a:pt x="557593" y="83439"/>
                    <a:pt x="557593" y="83915"/>
                  </a:cubicBezTo>
                  <a:cubicBezTo>
                    <a:pt x="558070" y="84392"/>
                    <a:pt x="558070" y="84868"/>
                    <a:pt x="558070" y="85249"/>
                  </a:cubicBezTo>
                  <a:cubicBezTo>
                    <a:pt x="558070" y="86201"/>
                    <a:pt x="557117" y="87059"/>
                    <a:pt x="556260" y="87535"/>
                  </a:cubicBezTo>
                  <a:cubicBezTo>
                    <a:pt x="555784" y="88011"/>
                    <a:pt x="555784" y="88868"/>
                    <a:pt x="555784" y="89345"/>
                  </a:cubicBezTo>
                  <a:cubicBezTo>
                    <a:pt x="554831" y="89821"/>
                    <a:pt x="554831" y="90297"/>
                    <a:pt x="554831" y="90678"/>
                  </a:cubicBezTo>
                  <a:cubicBezTo>
                    <a:pt x="554831" y="91154"/>
                    <a:pt x="554831" y="91631"/>
                    <a:pt x="555784" y="91631"/>
                  </a:cubicBezTo>
                  <a:lnTo>
                    <a:pt x="555784" y="93440"/>
                  </a:lnTo>
                  <a:cubicBezTo>
                    <a:pt x="554831" y="93917"/>
                    <a:pt x="554450" y="94393"/>
                    <a:pt x="553974" y="94393"/>
                  </a:cubicBezTo>
                  <a:cubicBezTo>
                    <a:pt x="553974" y="94869"/>
                    <a:pt x="553498" y="94869"/>
                    <a:pt x="553498" y="94869"/>
                  </a:cubicBezTo>
                  <a:cubicBezTo>
                    <a:pt x="553022" y="94869"/>
                    <a:pt x="553022" y="94393"/>
                    <a:pt x="553022" y="94393"/>
                  </a:cubicBezTo>
                  <a:cubicBezTo>
                    <a:pt x="553022" y="93917"/>
                    <a:pt x="553022" y="93917"/>
                    <a:pt x="553498" y="93059"/>
                  </a:cubicBezTo>
                  <a:cubicBezTo>
                    <a:pt x="553498" y="92583"/>
                    <a:pt x="553022" y="92107"/>
                    <a:pt x="552545" y="92107"/>
                  </a:cubicBezTo>
                  <a:cubicBezTo>
                    <a:pt x="551212" y="93059"/>
                    <a:pt x="550259" y="93917"/>
                    <a:pt x="549307" y="93917"/>
                  </a:cubicBezTo>
                  <a:lnTo>
                    <a:pt x="548830" y="94393"/>
                  </a:lnTo>
                  <a:cubicBezTo>
                    <a:pt x="548830" y="94869"/>
                    <a:pt x="549783" y="95726"/>
                    <a:pt x="550640" y="96203"/>
                  </a:cubicBezTo>
                  <a:cubicBezTo>
                    <a:pt x="551117" y="96203"/>
                    <a:pt x="551117" y="96679"/>
                    <a:pt x="551117" y="98012"/>
                  </a:cubicBezTo>
                  <a:cubicBezTo>
                    <a:pt x="550164" y="99346"/>
                    <a:pt x="549783" y="100775"/>
                    <a:pt x="547878" y="101632"/>
                  </a:cubicBezTo>
                  <a:cubicBezTo>
                    <a:pt x="546068" y="102965"/>
                    <a:pt x="545592" y="104870"/>
                    <a:pt x="543782" y="106204"/>
                  </a:cubicBezTo>
                  <a:cubicBezTo>
                    <a:pt x="543306" y="107537"/>
                    <a:pt x="542830" y="108966"/>
                    <a:pt x="541496" y="109442"/>
                  </a:cubicBezTo>
                  <a:cubicBezTo>
                    <a:pt x="541496" y="109442"/>
                    <a:pt x="541020" y="109919"/>
                    <a:pt x="541020" y="110395"/>
                  </a:cubicBezTo>
                  <a:cubicBezTo>
                    <a:pt x="541020" y="111347"/>
                    <a:pt x="541496" y="111728"/>
                    <a:pt x="543306" y="111728"/>
                  </a:cubicBezTo>
                  <a:lnTo>
                    <a:pt x="543306" y="112681"/>
                  </a:lnTo>
                  <a:cubicBezTo>
                    <a:pt x="541972" y="113157"/>
                    <a:pt x="541020" y="114014"/>
                    <a:pt x="540068" y="115443"/>
                  </a:cubicBezTo>
                  <a:cubicBezTo>
                    <a:pt x="540544" y="115919"/>
                    <a:pt x="540544" y="117253"/>
                    <a:pt x="541020" y="118205"/>
                  </a:cubicBezTo>
                  <a:cubicBezTo>
                    <a:pt x="541972" y="118205"/>
                    <a:pt x="542354" y="118205"/>
                    <a:pt x="542354" y="119158"/>
                  </a:cubicBezTo>
                  <a:cubicBezTo>
                    <a:pt x="542354" y="119158"/>
                    <a:pt x="542354" y="119634"/>
                    <a:pt x="541877" y="120110"/>
                  </a:cubicBezTo>
                  <a:lnTo>
                    <a:pt x="541877" y="120587"/>
                  </a:lnTo>
                  <a:cubicBezTo>
                    <a:pt x="541877" y="121063"/>
                    <a:pt x="541877" y="121063"/>
                    <a:pt x="542354" y="121539"/>
                  </a:cubicBezTo>
                  <a:lnTo>
                    <a:pt x="542354" y="122015"/>
                  </a:lnTo>
                  <a:cubicBezTo>
                    <a:pt x="542354" y="122968"/>
                    <a:pt x="541877" y="123349"/>
                    <a:pt x="541020" y="123349"/>
                  </a:cubicBezTo>
                  <a:lnTo>
                    <a:pt x="541020" y="122396"/>
                  </a:lnTo>
                  <a:cubicBezTo>
                    <a:pt x="541020" y="121920"/>
                    <a:pt x="540544" y="121920"/>
                    <a:pt x="540544" y="121920"/>
                  </a:cubicBezTo>
                  <a:cubicBezTo>
                    <a:pt x="540068" y="122396"/>
                    <a:pt x="539210" y="122873"/>
                    <a:pt x="539210" y="123730"/>
                  </a:cubicBezTo>
                  <a:lnTo>
                    <a:pt x="539210" y="124682"/>
                  </a:lnTo>
                  <a:lnTo>
                    <a:pt x="540163" y="124682"/>
                  </a:lnTo>
                  <a:cubicBezTo>
                    <a:pt x="540639" y="124682"/>
                    <a:pt x="540639" y="124206"/>
                    <a:pt x="541115" y="124206"/>
                  </a:cubicBezTo>
                  <a:cubicBezTo>
                    <a:pt x="541115" y="125540"/>
                    <a:pt x="540639" y="126492"/>
                    <a:pt x="540163" y="127445"/>
                  </a:cubicBezTo>
                  <a:cubicBezTo>
                    <a:pt x="539210" y="128778"/>
                    <a:pt x="539210" y="129254"/>
                    <a:pt x="538829" y="129254"/>
                  </a:cubicBezTo>
                  <a:lnTo>
                    <a:pt x="537877" y="128302"/>
                  </a:lnTo>
                  <a:cubicBezTo>
                    <a:pt x="537401" y="127826"/>
                    <a:pt x="537401" y="127826"/>
                    <a:pt x="536924" y="127826"/>
                  </a:cubicBezTo>
                  <a:lnTo>
                    <a:pt x="536448" y="127826"/>
                  </a:lnTo>
                  <a:cubicBezTo>
                    <a:pt x="535972" y="127826"/>
                    <a:pt x="535972" y="127349"/>
                    <a:pt x="535114" y="127349"/>
                  </a:cubicBezTo>
                  <a:lnTo>
                    <a:pt x="535114" y="126873"/>
                  </a:lnTo>
                  <a:cubicBezTo>
                    <a:pt x="535114" y="126873"/>
                    <a:pt x="534638" y="127349"/>
                    <a:pt x="534162" y="127349"/>
                  </a:cubicBezTo>
                  <a:lnTo>
                    <a:pt x="533686" y="127826"/>
                  </a:lnTo>
                  <a:cubicBezTo>
                    <a:pt x="533686" y="128302"/>
                    <a:pt x="534162" y="128302"/>
                    <a:pt x="534162" y="128302"/>
                  </a:cubicBezTo>
                  <a:cubicBezTo>
                    <a:pt x="535114" y="128778"/>
                    <a:pt x="535496" y="129254"/>
                    <a:pt x="535496" y="129635"/>
                  </a:cubicBezTo>
                  <a:cubicBezTo>
                    <a:pt x="535496" y="130112"/>
                    <a:pt x="535496" y="130112"/>
                    <a:pt x="535019" y="130588"/>
                  </a:cubicBezTo>
                  <a:cubicBezTo>
                    <a:pt x="535019" y="130588"/>
                    <a:pt x="534543" y="130588"/>
                    <a:pt x="534543" y="131064"/>
                  </a:cubicBezTo>
                  <a:lnTo>
                    <a:pt x="534543" y="131540"/>
                  </a:lnTo>
                  <a:cubicBezTo>
                    <a:pt x="534543" y="132874"/>
                    <a:pt x="533209" y="133350"/>
                    <a:pt x="531305" y="134303"/>
                  </a:cubicBezTo>
                  <a:cubicBezTo>
                    <a:pt x="530828" y="134303"/>
                    <a:pt x="530828" y="134303"/>
                    <a:pt x="530828" y="133826"/>
                  </a:cubicBezTo>
                  <a:lnTo>
                    <a:pt x="530828" y="133350"/>
                  </a:lnTo>
                  <a:cubicBezTo>
                    <a:pt x="530828" y="132874"/>
                    <a:pt x="532162" y="132874"/>
                    <a:pt x="533114" y="132017"/>
                  </a:cubicBezTo>
                  <a:lnTo>
                    <a:pt x="533114" y="131064"/>
                  </a:lnTo>
                  <a:cubicBezTo>
                    <a:pt x="533114" y="130588"/>
                    <a:pt x="533114" y="130112"/>
                    <a:pt x="532162" y="130112"/>
                  </a:cubicBezTo>
                  <a:cubicBezTo>
                    <a:pt x="530828" y="129635"/>
                    <a:pt x="529876" y="129635"/>
                    <a:pt x="528923" y="128302"/>
                  </a:cubicBezTo>
                  <a:lnTo>
                    <a:pt x="528447" y="128302"/>
                  </a:lnTo>
                  <a:lnTo>
                    <a:pt x="527971" y="128778"/>
                  </a:lnTo>
                  <a:cubicBezTo>
                    <a:pt x="526637" y="130588"/>
                    <a:pt x="525685" y="132398"/>
                    <a:pt x="524351" y="133350"/>
                  </a:cubicBezTo>
                  <a:cubicBezTo>
                    <a:pt x="523875" y="134303"/>
                    <a:pt x="523399" y="134684"/>
                    <a:pt x="523018" y="134684"/>
                  </a:cubicBezTo>
                  <a:cubicBezTo>
                    <a:pt x="522065" y="134207"/>
                    <a:pt x="522065" y="133350"/>
                    <a:pt x="522065" y="132874"/>
                  </a:cubicBezTo>
                  <a:cubicBezTo>
                    <a:pt x="522542" y="132398"/>
                    <a:pt x="522065" y="131064"/>
                    <a:pt x="523399" y="130112"/>
                  </a:cubicBezTo>
                  <a:lnTo>
                    <a:pt x="523399" y="129635"/>
                  </a:lnTo>
                  <a:cubicBezTo>
                    <a:pt x="522446" y="129159"/>
                    <a:pt x="522065" y="129159"/>
                    <a:pt x="522065" y="128302"/>
                  </a:cubicBezTo>
                  <a:cubicBezTo>
                    <a:pt x="522065" y="127349"/>
                    <a:pt x="522065" y="126492"/>
                    <a:pt x="521589" y="125540"/>
                  </a:cubicBezTo>
                  <a:lnTo>
                    <a:pt x="520255" y="125540"/>
                  </a:lnTo>
                  <a:cubicBezTo>
                    <a:pt x="519779" y="126492"/>
                    <a:pt x="519303" y="127349"/>
                    <a:pt x="519303" y="128302"/>
                  </a:cubicBezTo>
                  <a:cubicBezTo>
                    <a:pt x="519303" y="128778"/>
                    <a:pt x="519779" y="129254"/>
                    <a:pt x="519779" y="129635"/>
                  </a:cubicBezTo>
                  <a:cubicBezTo>
                    <a:pt x="519779" y="131445"/>
                    <a:pt x="519779" y="132874"/>
                    <a:pt x="519303" y="133255"/>
                  </a:cubicBezTo>
                  <a:cubicBezTo>
                    <a:pt x="518827" y="133731"/>
                    <a:pt x="518827" y="134588"/>
                    <a:pt x="518350" y="134588"/>
                  </a:cubicBezTo>
                  <a:lnTo>
                    <a:pt x="518350" y="135255"/>
                  </a:lnTo>
                  <a:cubicBezTo>
                    <a:pt x="518350" y="135731"/>
                    <a:pt x="518827" y="135731"/>
                    <a:pt x="519303" y="136208"/>
                  </a:cubicBezTo>
                  <a:cubicBezTo>
                    <a:pt x="519779" y="136208"/>
                    <a:pt x="519779" y="137160"/>
                    <a:pt x="519779" y="137541"/>
                  </a:cubicBezTo>
                  <a:lnTo>
                    <a:pt x="519779" y="139827"/>
                  </a:lnTo>
                  <a:cubicBezTo>
                    <a:pt x="519779" y="140303"/>
                    <a:pt x="519779" y="141161"/>
                    <a:pt x="519303" y="141637"/>
                  </a:cubicBezTo>
                  <a:cubicBezTo>
                    <a:pt x="518350" y="142113"/>
                    <a:pt x="517493" y="143923"/>
                    <a:pt x="517017" y="144875"/>
                  </a:cubicBezTo>
                  <a:cubicBezTo>
                    <a:pt x="517017" y="145828"/>
                    <a:pt x="517017" y="146209"/>
                    <a:pt x="516541" y="146685"/>
                  </a:cubicBezTo>
                  <a:cubicBezTo>
                    <a:pt x="516064" y="147638"/>
                    <a:pt x="515207" y="148019"/>
                    <a:pt x="515207" y="148495"/>
                  </a:cubicBezTo>
                  <a:cubicBezTo>
                    <a:pt x="515207" y="148971"/>
                    <a:pt x="516160" y="149447"/>
                    <a:pt x="517017" y="149828"/>
                  </a:cubicBezTo>
                  <a:cubicBezTo>
                    <a:pt x="517493" y="149828"/>
                    <a:pt x="517493" y="149828"/>
                    <a:pt x="517493" y="150305"/>
                  </a:cubicBezTo>
                  <a:lnTo>
                    <a:pt x="517493" y="151638"/>
                  </a:lnTo>
                  <a:cubicBezTo>
                    <a:pt x="517017" y="151638"/>
                    <a:pt x="516160" y="152591"/>
                    <a:pt x="514255" y="153448"/>
                  </a:cubicBezTo>
                  <a:lnTo>
                    <a:pt x="514255" y="151638"/>
                  </a:lnTo>
                  <a:cubicBezTo>
                    <a:pt x="514255" y="150686"/>
                    <a:pt x="514255" y="150305"/>
                    <a:pt x="513779" y="150305"/>
                  </a:cubicBezTo>
                  <a:lnTo>
                    <a:pt x="513302" y="150305"/>
                  </a:lnTo>
                  <a:cubicBezTo>
                    <a:pt x="512350" y="150305"/>
                    <a:pt x="511969" y="150305"/>
                    <a:pt x="511492" y="150781"/>
                  </a:cubicBezTo>
                  <a:lnTo>
                    <a:pt x="511492" y="152114"/>
                  </a:lnTo>
                  <a:cubicBezTo>
                    <a:pt x="511492" y="153067"/>
                    <a:pt x="511492" y="153924"/>
                    <a:pt x="512826" y="154400"/>
                  </a:cubicBezTo>
                  <a:lnTo>
                    <a:pt x="512350" y="154400"/>
                  </a:lnTo>
                  <a:cubicBezTo>
                    <a:pt x="512350" y="155734"/>
                    <a:pt x="512350" y="156686"/>
                    <a:pt x="511873" y="158496"/>
                  </a:cubicBezTo>
                  <a:cubicBezTo>
                    <a:pt x="511397" y="158972"/>
                    <a:pt x="511397" y="158972"/>
                    <a:pt x="511397" y="159449"/>
                  </a:cubicBezTo>
                  <a:cubicBezTo>
                    <a:pt x="510064" y="160782"/>
                    <a:pt x="509588" y="162687"/>
                    <a:pt x="509111" y="164497"/>
                  </a:cubicBezTo>
                  <a:cubicBezTo>
                    <a:pt x="509588" y="164497"/>
                    <a:pt x="510064" y="164973"/>
                    <a:pt x="510064" y="165449"/>
                  </a:cubicBezTo>
                  <a:lnTo>
                    <a:pt x="510064" y="165926"/>
                  </a:lnTo>
                  <a:cubicBezTo>
                    <a:pt x="509111" y="168212"/>
                    <a:pt x="508254" y="169545"/>
                    <a:pt x="506825" y="171450"/>
                  </a:cubicBezTo>
                  <a:cubicBezTo>
                    <a:pt x="506825" y="172403"/>
                    <a:pt x="506349" y="172784"/>
                    <a:pt x="506349" y="173260"/>
                  </a:cubicBezTo>
                  <a:lnTo>
                    <a:pt x="502253" y="177355"/>
                  </a:lnTo>
                  <a:cubicBezTo>
                    <a:pt x="501777" y="177832"/>
                    <a:pt x="501301" y="178308"/>
                    <a:pt x="501301" y="179165"/>
                  </a:cubicBezTo>
                  <a:cubicBezTo>
                    <a:pt x="501301" y="181928"/>
                    <a:pt x="498538" y="183737"/>
                    <a:pt x="498538" y="186500"/>
                  </a:cubicBezTo>
                  <a:cubicBezTo>
                    <a:pt x="499015" y="187452"/>
                    <a:pt x="499015" y="187452"/>
                    <a:pt x="499015" y="187833"/>
                  </a:cubicBezTo>
                  <a:cubicBezTo>
                    <a:pt x="498062" y="188309"/>
                    <a:pt x="497681" y="189167"/>
                    <a:pt x="497681" y="189643"/>
                  </a:cubicBezTo>
                  <a:cubicBezTo>
                    <a:pt x="497681" y="190119"/>
                    <a:pt x="498158" y="190119"/>
                    <a:pt x="498158" y="190595"/>
                  </a:cubicBezTo>
                  <a:cubicBezTo>
                    <a:pt x="498158" y="191929"/>
                    <a:pt x="497681" y="192881"/>
                    <a:pt x="497205" y="193834"/>
                  </a:cubicBezTo>
                  <a:lnTo>
                    <a:pt x="497205" y="194310"/>
                  </a:lnTo>
                  <a:lnTo>
                    <a:pt x="497681" y="194310"/>
                  </a:lnTo>
                  <a:cubicBezTo>
                    <a:pt x="497681" y="193834"/>
                    <a:pt x="498158" y="193834"/>
                    <a:pt x="498634" y="193358"/>
                  </a:cubicBezTo>
                  <a:lnTo>
                    <a:pt x="499586" y="193358"/>
                  </a:lnTo>
                  <a:lnTo>
                    <a:pt x="499586" y="194691"/>
                  </a:lnTo>
                  <a:cubicBezTo>
                    <a:pt x="499110" y="195167"/>
                    <a:pt x="498634" y="197453"/>
                    <a:pt x="497776" y="197930"/>
                  </a:cubicBezTo>
                  <a:cubicBezTo>
                    <a:pt x="497300" y="199263"/>
                    <a:pt x="495967" y="200216"/>
                    <a:pt x="494538" y="200692"/>
                  </a:cubicBezTo>
                  <a:cubicBezTo>
                    <a:pt x="493205" y="201168"/>
                    <a:pt x="492728" y="202502"/>
                    <a:pt x="492728" y="203454"/>
                  </a:cubicBezTo>
                  <a:cubicBezTo>
                    <a:pt x="492728" y="204406"/>
                    <a:pt x="492728" y="204788"/>
                    <a:pt x="492252" y="205740"/>
                  </a:cubicBezTo>
                  <a:cubicBezTo>
                    <a:pt x="490442" y="206693"/>
                    <a:pt x="489966" y="209360"/>
                    <a:pt x="489013" y="211265"/>
                  </a:cubicBezTo>
                  <a:lnTo>
                    <a:pt x="488061" y="212598"/>
                  </a:lnTo>
                  <a:cubicBezTo>
                    <a:pt x="488061" y="212598"/>
                    <a:pt x="488061" y="213074"/>
                    <a:pt x="487585" y="213551"/>
                  </a:cubicBezTo>
                  <a:cubicBezTo>
                    <a:pt x="486251" y="214027"/>
                    <a:pt x="484822" y="214027"/>
                    <a:pt x="483013" y="214027"/>
                  </a:cubicBezTo>
                  <a:lnTo>
                    <a:pt x="480727" y="214027"/>
                  </a:lnTo>
                  <a:cubicBezTo>
                    <a:pt x="479393" y="214503"/>
                    <a:pt x="478441" y="214503"/>
                    <a:pt x="477964" y="214503"/>
                  </a:cubicBezTo>
                  <a:cubicBezTo>
                    <a:pt x="477488" y="214503"/>
                    <a:pt x="477012" y="214503"/>
                    <a:pt x="477012" y="214027"/>
                  </a:cubicBezTo>
                  <a:lnTo>
                    <a:pt x="476059" y="214027"/>
                  </a:lnTo>
                  <a:cubicBezTo>
                    <a:pt x="475583" y="214027"/>
                    <a:pt x="475107" y="214027"/>
                    <a:pt x="474726" y="213551"/>
                  </a:cubicBezTo>
                  <a:lnTo>
                    <a:pt x="474250" y="213551"/>
                  </a:lnTo>
                  <a:cubicBezTo>
                    <a:pt x="473773" y="213551"/>
                    <a:pt x="473773" y="213551"/>
                    <a:pt x="473297" y="214027"/>
                  </a:cubicBezTo>
                  <a:cubicBezTo>
                    <a:pt x="472821" y="214503"/>
                    <a:pt x="472345" y="216313"/>
                    <a:pt x="470535" y="216313"/>
                  </a:cubicBezTo>
                  <a:lnTo>
                    <a:pt x="470059" y="216789"/>
                  </a:lnTo>
                  <a:cubicBezTo>
                    <a:pt x="469583" y="216789"/>
                    <a:pt x="469583" y="216313"/>
                    <a:pt x="469106" y="215455"/>
                  </a:cubicBezTo>
                  <a:cubicBezTo>
                    <a:pt x="468154" y="215455"/>
                    <a:pt x="468154" y="215455"/>
                    <a:pt x="467296" y="215932"/>
                  </a:cubicBezTo>
                  <a:cubicBezTo>
                    <a:pt x="465963" y="215932"/>
                    <a:pt x="464534" y="214979"/>
                    <a:pt x="464058" y="214122"/>
                  </a:cubicBezTo>
                  <a:cubicBezTo>
                    <a:pt x="463105" y="212789"/>
                    <a:pt x="461772" y="211836"/>
                    <a:pt x="461772" y="210026"/>
                  </a:cubicBezTo>
                  <a:cubicBezTo>
                    <a:pt x="461772" y="209550"/>
                    <a:pt x="460819" y="209074"/>
                    <a:pt x="460819" y="208693"/>
                  </a:cubicBezTo>
                  <a:cubicBezTo>
                    <a:pt x="459010" y="206883"/>
                    <a:pt x="458534" y="205073"/>
                    <a:pt x="457581" y="203645"/>
                  </a:cubicBezTo>
                  <a:lnTo>
                    <a:pt x="457105" y="203645"/>
                  </a:lnTo>
                  <a:cubicBezTo>
                    <a:pt x="456629" y="201835"/>
                    <a:pt x="456152" y="200025"/>
                    <a:pt x="453485" y="198120"/>
                  </a:cubicBezTo>
                  <a:cubicBezTo>
                    <a:pt x="453009" y="198120"/>
                    <a:pt x="453009" y="195834"/>
                    <a:pt x="452533" y="194881"/>
                  </a:cubicBezTo>
                  <a:lnTo>
                    <a:pt x="452533" y="194310"/>
                  </a:lnTo>
                  <a:cubicBezTo>
                    <a:pt x="452533" y="193834"/>
                    <a:pt x="453009" y="193834"/>
                    <a:pt x="453009" y="193358"/>
                  </a:cubicBezTo>
                  <a:cubicBezTo>
                    <a:pt x="453009" y="192881"/>
                    <a:pt x="453485" y="192024"/>
                    <a:pt x="453485" y="191548"/>
                  </a:cubicBezTo>
                  <a:cubicBezTo>
                    <a:pt x="453009" y="190595"/>
                    <a:pt x="453009" y="189262"/>
                    <a:pt x="453009" y="187928"/>
                  </a:cubicBezTo>
                  <a:lnTo>
                    <a:pt x="453009" y="180975"/>
                  </a:lnTo>
                  <a:cubicBezTo>
                    <a:pt x="453009" y="180023"/>
                    <a:pt x="453485" y="179165"/>
                    <a:pt x="453485" y="177737"/>
                  </a:cubicBezTo>
                  <a:lnTo>
                    <a:pt x="453485" y="176784"/>
                  </a:lnTo>
                  <a:cubicBezTo>
                    <a:pt x="453485" y="175831"/>
                    <a:pt x="453962" y="174974"/>
                    <a:pt x="454438" y="174498"/>
                  </a:cubicBezTo>
                  <a:lnTo>
                    <a:pt x="454438" y="174022"/>
                  </a:lnTo>
                  <a:cubicBezTo>
                    <a:pt x="453962" y="173546"/>
                    <a:pt x="453962" y="173069"/>
                    <a:pt x="453962" y="172212"/>
                  </a:cubicBezTo>
                  <a:cubicBezTo>
                    <a:pt x="453962" y="171260"/>
                    <a:pt x="453962" y="170879"/>
                    <a:pt x="454438" y="169926"/>
                  </a:cubicBezTo>
                  <a:cubicBezTo>
                    <a:pt x="456247" y="168974"/>
                    <a:pt x="454914" y="167164"/>
                    <a:pt x="456247" y="165830"/>
                  </a:cubicBezTo>
                  <a:lnTo>
                    <a:pt x="456247" y="165354"/>
                  </a:lnTo>
                  <a:cubicBezTo>
                    <a:pt x="456247" y="164402"/>
                    <a:pt x="455295" y="164021"/>
                    <a:pt x="455295" y="163068"/>
                  </a:cubicBezTo>
                  <a:cubicBezTo>
                    <a:pt x="455295" y="162592"/>
                    <a:pt x="455295" y="162116"/>
                    <a:pt x="456247" y="161735"/>
                  </a:cubicBezTo>
                  <a:cubicBezTo>
                    <a:pt x="456724" y="160782"/>
                    <a:pt x="456724" y="159449"/>
                    <a:pt x="456724" y="158496"/>
                  </a:cubicBezTo>
                  <a:lnTo>
                    <a:pt x="456724" y="156210"/>
                  </a:lnTo>
                  <a:cubicBezTo>
                    <a:pt x="456724" y="154400"/>
                    <a:pt x="457200" y="152114"/>
                    <a:pt x="458057" y="149828"/>
                  </a:cubicBezTo>
                  <a:cubicBezTo>
                    <a:pt x="458534" y="148495"/>
                    <a:pt x="459010" y="146590"/>
                    <a:pt x="459010" y="144780"/>
                  </a:cubicBezTo>
                  <a:lnTo>
                    <a:pt x="459010" y="143828"/>
                  </a:lnTo>
                  <a:lnTo>
                    <a:pt x="460819" y="139732"/>
                  </a:lnTo>
                  <a:lnTo>
                    <a:pt x="461772" y="139732"/>
                  </a:lnTo>
                  <a:lnTo>
                    <a:pt x="461772" y="141065"/>
                  </a:lnTo>
                  <a:cubicBezTo>
                    <a:pt x="461772" y="142018"/>
                    <a:pt x="461772" y="142018"/>
                    <a:pt x="462725" y="142018"/>
                  </a:cubicBezTo>
                  <a:cubicBezTo>
                    <a:pt x="463201" y="142018"/>
                    <a:pt x="463677" y="142018"/>
                    <a:pt x="463677" y="141542"/>
                  </a:cubicBezTo>
                  <a:cubicBezTo>
                    <a:pt x="463677" y="141065"/>
                    <a:pt x="464153" y="140589"/>
                    <a:pt x="464153" y="140208"/>
                  </a:cubicBezTo>
                  <a:cubicBezTo>
                    <a:pt x="464153" y="139732"/>
                    <a:pt x="463677" y="139255"/>
                    <a:pt x="463677" y="138398"/>
                  </a:cubicBezTo>
                  <a:cubicBezTo>
                    <a:pt x="463677" y="137922"/>
                    <a:pt x="463677" y="137922"/>
                    <a:pt x="463201" y="137922"/>
                  </a:cubicBezTo>
                  <a:cubicBezTo>
                    <a:pt x="460915" y="137446"/>
                    <a:pt x="460915" y="136589"/>
                    <a:pt x="460915" y="134684"/>
                  </a:cubicBezTo>
                  <a:cubicBezTo>
                    <a:pt x="461867" y="132874"/>
                    <a:pt x="462725" y="130112"/>
                    <a:pt x="462725" y="127349"/>
                  </a:cubicBezTo>
                  <a:cubicBezTo>
                    <a:pt x="462725" y="126016"/>
                    <a:pt x="462725" y="125540"/>
                    <a:pt x="463201" y="125063"/>
                  </a:cubicBezTo>
                  <a:cubicBezTo>
                    <a:pt x="464153" y="121825"/>
                    <a:pt x="464534" y="118681"/>
                    <a:pt x="465010" y="115443"/>
                  </a:cubicBezTo>
                  <a:cubicBezTo>
                    <a:pt x="465963" y="113633"/>
                    <a:pt x="465963" y="111824"/>
                    <a:pt x="466820" y="110395"/>
                  </a:cubicBezTo>
                  <a:cubicBezTo>
                    <a:pt x="467296" y="109061"/>
                    <a:pt x="467296" y="106299"/>
                    <a:pt x="468630" y="104870"/>
                  </a:cubicBezTo>
                  <a:cubicBezTo>
                    <a:pt x="468630" y="103918"/>
                    <a:pt x="468154" y="103918"/>
                    <a:pt x="468154" y="103537"/>
                  </a:cubicBezTo>
                  <a:lnTo>
                    <a:pt x="468154" y="102203"/>
                  </a:lnTo>
                  <a:cubicBezTo>
                    <a:pt x="468630" y="100870"/>
                    <a:pt x="468630" y="99917"/>
                    <a:pt x="468630" y="98965"/>
                  </a:cubicBezTo>
                  <a:cubicBezTo>
                    <a:pt x="469583" y="95726"/>
                    <a:pt x="469963" y="93059"/>
                    <a:pt x="470440" y="90297"/>
                  </a:cubicBezTo>
                  <a:cubicBezTo>
                    <a:pt x="470440" y="89345"/>
                    <a:pt x="470916" y="89345"/>
                    <a:pt x="471392" y="88487"/>
                  </a:cubicBezTo>
                  <a:cubicBezTo>
                    <a:pt x="471868" y="88011"/>
                    <a:pt x="471868" y="87535"/>
                    <a:pt x="471868" y="86678"/>
                  </a:cubicBezTo>
                  <a:cubicBezTo>
                    <a:pt x="471868" y="86201"/>
                    <a:pt x="471868" y="85344"/>
                    <a:pt x="472345" y="84868"/>
                  </a:cubicBezTo>
                  <a:lnTo>
                    <a:pt x="472345" y="83915"/>
                  </a:lnTo>
                  <a:cubicBezTo>
                    <a:pt x="472345" y="83439"/>
                    <a:pt x="471868" y="83439"/>
                    <a:pt x="471392" y="83439"/>
                  </a:cubicBezTo>
                  <a:cubicBezTo>
                    <a:pt x="470440" y="82963"/>
                    <a:pt x="470440" y="82106"/>
                    <a:pt x="470059" y="82487"/>
                  </a:cubicBezTo>
                  <a:cubicBezTo>
                    <a:pt x="469583" y="82487"/>
                    <a:pt x="468725" y="82963"/>
                    <a:pt x="468725" y="83439"/>
                  </a:cubicBezTo>
                  <a:cubicBezTo>
                    <a:pt x="467392" y="85725"/>
                    <a:pt x="464630" y="87535"/>
                    <a:pt x="463677" y="89821"/>
                  </a:cubicBezTo>
                  <a:cubicBezTo>
                    <a:pt x="463677" y="90297"/>
                    <a:pt x="463677" y="90773"/>
                    <a:pt x="463201" y="90773"/>
                  </a:cubicBezTo>
                  <a:cubicBezTo>
                    <a:pt x="462725" y="90773"/>
                    <a:pt x="462248" y="90297"/>
                    <a:pt x="461867" y="89821"/>
                  </a:cubicBezTo>
                  <a:cubicBezTo>
                    <a:pt x="461867" y="89345"/>
                    <a:pt x="460915" y="89345"/>
                    <a:pt x="460915" y="88487"/>
                  </a:cubicBezTo>
                  <a:lnTo>
                    <a:pt x="460438" y="88487"/>
                  </a:lnTo>
                  <a:cubicBezTo>
                    <a:pt x="459962" y="88487"/>
                    <a:pt x="459486" y="88964"/>
                    <a:pt x="459486" y="89440"/>
                  </a:cubicBezTo>
                  <a:cubicBezTo>
                    <a:pt x="459486" y="89440"/>
                    <a:pt x="459962" y="89440"/>
                    <a:pt x="459962" y="89916"/>
                  </a:cubicBezTo>
                  <a:cubicBezTo>
                    <a:pt x="459962" y="90392"/>
                    <a:pt x="459486" y="90869"/>
                    <a:pt x="459486" y="90869"/>
                  </a:cubicBezTo>
                  <a:cubicBezTo>
                    <a:pt x="459010" y="90869"/>
                    <a:pt x="459010" y="90392"/>
                    <a:pt x="459010" y="90392"/>
                  </a:cubicBezTo>
                  <a:cubicBezTo>
                    <a:pt x="458534" y="90392"/>
                    <a:pt x="458534" y="91726"/>
                    <a:pt x="458534" y="92202"/>
                  </a:cubicBezTo>
                  <a:cubicBezTo>
                    <a:pt x="458534" y="93536"/>
                    <a:pt x="458057" y="94012"/>
                    <a:pt x="457200" y="94488"/>
                  </a:cubicBezTo>
                  <a:cubicBezTo>
                    <a:pt x="456724" y="95441"/>
                    <a:pt x="454914" y="96298"/>
                    <a:pt x="454438" y="97727"/>
                  </a:cubicBezTo>
                  <a:lnTo>
                    <a:pt x="453485" y="98679"/>
                  </a:lnTo>
                  <a:cubicBezTo>
                    <a:pt x="453009" y="99155"/>
                    <a:pt x="452533" y="99155"/>
                    <a:pt x="452533" y="99155"/>
                  </a:cubicBezTo>
                  <a:cubicBezTo>
                    <a:pt x="452056" y="99155"/>
                    <a:pt x="452056" y="98679"/>
                    <a:pt x="452056" y="98203"/>
                  </a:cubicBezTo>
                  <a:cubicBezTo>
                    <a:pt x="453009" y="96869"/>
                    <a:pt x="453390" y="95917"/>
                    <a:pt x="453390" y="94583"/>
                  </a:cubicBezTo>
                  <a:lnTo>
                    <a:pt x="453390" y="93631"/>
                  </a:lnTo>
                  <a:cubicBezTo>
                    <a:pt x="453390" y="93155"/>
                    <a:pt x="453866" y="93155"/>
                    <a:pt x="453866" y="93155"/>
                  </a:cubicBezTo>
                  <a:cubicBezTo>
                    <a:pt x="453866" y="93155"/>
                    <a:pt x="454342" y="93155"/>
                    <a:pt x="454342" y="93631"/>
                  </a:cubicBezTo>
                  <a:cubicBezTo>
                    <a:pt x="454342" y="93631"/>
                    <a:pt x="454819" y="94107"/>
                    <a:pt x="455295" y="94107"/>
                  </a:cubicBezTo>
                  <a:cubicBezTo>
                    <a:pt x="456247" y="94107"/>
                    <a:pt x="456247" y="93631"/>
                    <a:pt x="456629" y="93155"/>
                  </a:cubicBezTo>
                  <a:lnTo>
                    <a:pt x="456629" y="89916"/>
                  </a:lnTo>
                  <a:cubicBezTo>
                    <a:pt x="457962" y="89440"/>
                    <a:pt x="458438" y="87630"/>
                    <a:pt x="458914" y="86297"/>
                  </a:cubicBezTo>
                  <a:lnTo>
                    <a:pt x="458914" y="85820"/>
                  </a:lnTo>
                  <a:lnTo>
                    <a:pt x="456629" y="87630"/>
                  </a:lnTo>
                  <a:cubicBezTo>
                    <a:pt x="456629" y="88106"/>
                    <a:pt x="456629" y="87630"/>
                    <a:pt x="456152" y="87630"/>
                  </a:cubicBezTo>
                  <a:lnTo>
                    <a:pt x="454819" y="87630"/>
                  </a:lnTo>
                  <a:cubicBezTo>
                    <a:pt x="453485" y="86678"/>
                    <a:pt x="454342" y="85344"/>
                    <a:pt x="453485" y="85344"/>
                  </a:cubicBezTo>
                  <a:cubicBezTo>
                    <a:pt x="452152" y="85344"/>
                    <a:pt x="452152" y="86678"/>
                    <a:pt x="451199" y="86678"/>
                  </a:cubicBezTo>
                  <a:cubicBezTo>
                    <a:pt x="449866" y="88011"/>
                    <a:pt x="448913" y="89440"/>
                    <a:pt x="448437" y="91250"/>
                  </a:cubicBezTo>
                  <a:cubicBezTo>
                    <a:pt x="447961" y="91726"/>
                    <a:pt x="447961" y="91726"/>
                    <a:pt x="447961" y="92583"/>
                  </a:cubicBezTo>
                  <a:cubicBezTo>
                    <a:pt x="447961" y="93059"/>
                    <a:pt x="448437" y="93059"/>
                    <a:pt x="448437" y="93536"/>
                  </a:cubicBezTo>
                  <a:cubicBezTo>
                    <a:pt x="448437" y="94869"/>
                    <a:pt x="447104" y="95345"/>
                    <a:pt x="446627" y="96298"/>
                  </a:cubicBezTo>
                  <a:lnTo>
                    <a:pt x="444817" y="96298"/>
                  </a:lnTo>
                  <a:cubicBezTo>
                    <a:pt x="444341" y="96298"/>
                    <a:pt x="444341" y="95822"/>
                    <a:pt x="444341" y="95822"/>
                  </a:cubicBezTo>
                  <a:cubicBezTo>
                    <a:pt x="443008" y="95822"/>
                    <a:pt x="442531" y="96298"/>
                    <a:pt x="442531" y="96298"/>
                  </a:cubicBezTo>
                  <a:cubicBezTo>
                    <a:pt x="440722" y="99060"/>
                    <a:pt x="439293" y="101346"/>
                    <a:pt x="439293" y="104108"/>
                  </a:cubicBezTo>
                  <a:cubicBezTo>
                    <a:pt x="438817" y="105061"/>
                    <a:pt x="438340" y="106394"/>
                    <a:pt x="437007" y="107347"/>
                  </a:cubicBezTo>
                  <a:cubicBezTo>
                    <a:pt x="436055" y="107823"/>
                    <a:pt x="435197" y="109156"/>
                    <a:pt x="434721" y="109633"/>
                  </a:cubicBezTo>
                  <a:cubicBezTo>
                    <a:pt x="434721" y="110585"/>
                    <a:pt x="433768" y="110585"/>
                    <a:pt x="432911" y="110966"/>
                  </a:cubicBezTo>
                  <a:cubicBezTo>
                    <a:pt x="433388" y="110490"/>
                    <a:pt x="433388" y="110014"/>
                    <a:pt x="433388" y="110014"/>
                  </a:cubicBezTo>
                  <a:cubicBezTo>
                    <a:pt x="433388" y="109538"/>
                    <a:pt x="432911" y="109538"/>
                    <a:pt x="432911" y="109538"/>
                  </a:cubicBezTo>
                  <a:lnTo>
                    <a:pt x="432435" y="109538"/>
                  </a:lnTo>
                  <a:lnTo>
                    <a:pt x="432435" y="110871"/>
                  </a:lnTo>
                  <a:lnTo>
                    <a:pt x="433388" y="110871"/>
                  </a:lnTo>
                  <a:cubicBezTo>
                    <a:pt x="432911" y="112205"/>
                    <a:pt x="431578" y="113157"/>
                    <a:pt x="430149" y="114109"/>
                  </a:cubicBezTo>
                  <a:cubicBezTo>
                    <a:pt x="430149" y="114109"/>
                    <a:pt x="429673" y="114109"/>
                    <a:pt x="429673" y="113633"/>
                  </a:cubicBezTo>
                  <a:cubicBezTo>
                    <a:pt x="429673" y="113633"/>
                    <a:pt x="429673" y="113157"/>
                    <a:pt x="429196" y="112681"/>
                  </a:cubicBezTo>
                  <a:cubicBezTo>
                    <a:pt x="429196" y="111728"/>
                    <a:pt x="428720" y="111347"/>
                    <a:pt x="427863" y="110871"/>
                  </a:cubicBezTo>
                  <a:lnTo>
                    <a:pt x="427387" y="111347"/>
                  </a:lnTo>
                  <a:cubicBezTo>
                    <a:pt x="427387" y="111347"/>
                    <a:pt x="427387" y="111824"/>
                    <a:pt x="427863" y="111824"/>
                  </a:cubicBezTo>
                  <a:cubicBezTo>
                    <a:pt x="427863" y="112776"/>
                    <a:pt x="428339" y="112776"/>
                    <a:pt x="429196" y="112776"/>
                  </a:cubicBezTo>
                  <a:lnTo>
                    <a:pt x="427863" y="113729"/>
                  </a:lnTo>
                  <a:lnTo>
                    <a:pt x="427863" y="118777"/>
                  </a:lnTo>
                  <a:cubicBezTo>
                    <a:pt x="424625" y="121539"/>
                    <a:pt x="422815" y="124301"/>
                    <a:pt x="421481" y="127445"/>
                  </a:cubicBezTo>
                  <a:cubicBezTo>
                    <a:pt x="419671" y="128397"/>
                    <a:pt x="419671" y="129730"/>
                    <a:pt x="418243" y="131064"/>
                  </a:cubicBezTo>
                  <a:lnTo>
                    <a:pt x="417766" y="131540"/>
                  </a:lnTo>
                  <a:lnTo>
                    <a:pt x="417766" y="130588"/>
                  </a:lnTo>
                  <a:cubicBezTo>
                    <a:pt x="417766" y="130112"/>
                    <a:pt x="417290" y="129635"/>
                    <a:pt x="417290" y="129635"/>
                  </a:cubicBezTo>
                  <a:lnTo>
                    <a:pt x="416814" y="129635"/>
                  </a:lnTo>
                  <a:cubicBezTo>
                    <a:pt x="416338" y="129635"/>
                    <a:pt x="415004" y="130112"/>
                    <a:pt x="415004" y="130588"/>
                  </a:cubicBezTo>
                  <a:cubicBezTo>
                    <a:pt x="414528" y="131540"/>
                    <a:pt x="414052" y="132874"/>
                    <a:pt x="414052" y="133350"/>
                  </a:cubicBezTo>
                  <a:lnTo>
                    <a:pt x="414052" y="133826"/>
                  </a:lnTo>
                  <a:cubicBezTo>
                    <a:pt x="415004" y="133826"/>
                    <a:pt x="415004" y="134303"/>
                    <a:pt x="415004" y="134779"/>
                  </a:cubicBezTo>
                  <a:cubicBezTo>
                    <a:pt x="415671" y="135255"/>
                    <a:pt x="415671" y="135255"/>
                    <a:pt x="414242" y="135255"/>
                  </a:cubicBezTo>
                  <a:cubicBezTo>
                    <a:pt x="414242" y="135255"/>
                    <a:pt x="413766" y="134779"/>
                    <a:pt x="413766" y="135255"/>
                  </a:cubicBezTo>
                  <a:cubicBezTo>
                    <a:pt x="413290" y="135731"/>
                    <a:pt x="412813" y="136208"/>
                    <a:pt x="412813" y="136589"/>
                  </a:cubicBezTo>
                  <a:cubicBezTo>
                    <a:pt x="412813" y="136970"/>
                    <a:pt x="413290" y="137541"/>
                    <a:pt x="413290" y="137922"/>
                  </a:cubicBezTo>
                  <a:cubicBezTo>
                    <a:pt x="413290" y="137922"/>
                    <a:pt x="413766" y="138875"/>
                    <a:pt x="413766" y="139255"/>
                  </a:cubicBezTo>
                  <a:cubicBezTo>
                    <a:pt x="413290" y="140208"/>
                    <a:pt x="413290" y="141542"/>
                    <a:pt x="412813" y="142018"/>
                  </a:cubicBezTo>
                  <a:cubicBezTo>
                    <a:pt x="411861" y="144304"/>
                    <a:pt x="411004" y="145637"/>
                    <a:pt x="408718" y="147542"/>
                  </a:cubicBezTo>
                  <a:lnTo>
                    <a:pt x="407384" y="149828"/>
                  </a:lnTo>
                  <a:cubicBezTo>
                    <a:pt x="407384" y="151638"/>
                    <a:pt x="406432" y="153067"/>
                    <a:pt x="405098" y="154400"/>
                  </a:cubicBezTo>
                  <a:lnTo>
                    <a:pt x="404622" y="154400"/>
                  </a:lnTo>
                  <a:lnTo>
                    <a:pt x="404146" y="154877"/>
                  </a:lnTo>
                  <a:lnTo>
                    <a:pt x="404146" y="154400"/>
                  </a:lnTo>
                  <a:lnTo>
                    <a:pt x="403669" y="154400"/>
                  </a:lnTo>
                  <a:cubicBezTo>
                    <a:pt x="404146" y="153448"/>
                    <a:pt x="404146" y="152114"/>
                    <a:pt x="404622" y="151638"/>
                  </a:cubicBezTo>
                  <a:lnTo>
                    <a:pt x="404622" y="151162"/>
                  </a:lnTo>
                  <a:lnTo>
                    <a:pt x="404146" y="151162"/>
                  </a:lnTo>
                  <a:cubicBezTo>
                    <a:pt x="404146" y="151638"/>
                    <a:pt x="403669" y="151638"/>
                    <a:pt x="403669" y="151638"/>
                  </a:cubicBezTo>
                  <a:cubicBezTo>
                    <a:pt x="402717" y="153448"/>
                    <a:pt x="402336" y="155734"/>
                    <a:pt x="400431" y="156686"/>
                  </a:cubicBezTo>
                  <a:cubicBezTo>
                    <a:pt x="399955" y="158020"/>
                    <a:pt x="399955" y="158972"/>
                    <a:pt x="399955" y="159925"/>
                  </a:cubicBezTo>
                  <a:cubicBezTo>
                    <a:pt x="399955" y="160401"/>
                    <a:pt x="400431" y="161258"/>
                    <a:pt x="400431" y="161735"/>
                  </a:cubicBezTo>
                  <a:cubicBezTo>
                    <a:pt x="400431" y="162211"/>
                    <a:pt x="399955" y="162687"/>
                    <a:pt x="399955" y="163068"/>
                  </a:cubicBezTo>
                  <a:lnTo>
                    <a:pt x="399955" y="162116"/>
                  </a:lnTo>
                  <a:cubicBezTo>
                    <a:pt x="399478" y="162116"/>
                    <a:pt x="399478" y="161639"/>
                    <a:pt x="399478" y="161639"/>
                  </a:cubicBezTo>
                  <a:lnTo>
                    <a:pt x="398145" y="161639"/>
                  </a:lnTo>
                  <a:cubicBezTo>
                    <a:pt x="397669" y="162973"/>
                    <a:pt x="396811" y="164402"/>
                    <a:pt x="396811" y="165735"/>
                  </a:cubicBezTo>
                  <a:cubicBezTo>
                    <a:pt x="396811" y="166211"/>
                    <a:pt x="396811" y="167069"/>
                    <a:pt x="397764" y="168021"/>
                  </a:cubicBezTo>
                  <a:lnTo>
                    <a:pt x="395002" y="170307"/>
                  </a:lnTo>
                  <a:cubicBezTo>
                    <a:pt x="395002" y="170783"/>
                    <a:pt x="394525" y="170783"/>
                    <a:pt x="394525" y="170783"/>
                  </a:cubicBezTo>
                  <a:lnTo>
                    <a:pt x="394525" y="169831"/>
                  </a:lnTo>
                  <a:cubicBezTo>
                    <a:pt x="394049" y="169355"/>
                    <a:pt x="394525" y="168878"/>
                    <a:pt x="393192" y="168878"/>
                  </a:cubicBezTo>
                  <a:cubicBezTo>
                    <a:pt x="392716" y="168878"/>
                    <a:pt x="391859" y="169355"/>
                    <a:pt x="391859" y="170212"/>
                  </a:cubicBezTo>
                  <a:cubicBezTo>
                    <a:pt x="391859" y="171164"/>
                    <a:pt x="391859" y="171545"/>
                    <a:pt x="392811" y="172498"/>
                  </a:cubicBezTo>
                  <a:cubicBezTo>
                    <a:pt x="393287" y="172974"/>
                    <a:pt x="393763" y="172974"/>
                    <a:pt x="393763" y="173450"/>
                  </a:cubicBezTo>
                  <a:lnTo>
                    <a:pt x="393287" y="173927"/>
                  </a:lnTo>
                  <a:cubicBezTo>
                    <a:pt x="391954" y="175260"/>
                    <a:pt x="391478" y="177165"/>
                    <a:pt x="390525" y="178499"/>
                  </a:cubicBezTo>
                  <a:cubicBezTo>
                    <a:pt x="390049" y="178975"/>
                    <a:pt x="390049" y="179832"/>
                    <a:pt x="390049" y="179832"/>
                  </a:cubicBezTo>
                  <a:cubicBezTo>
                    <a:pt x="390049" y="181642"/>
                    <a:pt x="389096" y="182594"/>
                    <a:pt x="387763" y="183928"/>
                  </a:cubicBezTo>
                  <a:cubicBezTo>
                    <a:pt x="387763" y="184404"/>
                    <a:pt x="387763" y="185261"/>
                    <a:pt x="388239" y="185738"/>
                  </a:cubicBezTo>
                  <a:cubicBezTo>
                    <a:pt x="388715" y="186690"/>
                    <a:pt x="388715" y="187071"/>
                    <a:pt x="388715" y="187547"/>
                  </a:cubicBezTo>
                  <a:cubicBezTo>
                    <a:pt x="388715" y="188500"/>
                    <a:pt x="388239" y="188881"/>
                    <a:pt x="387763" y="189833"/>
                  </a:cubicBezTo>
                  <a:cubicBezTo>
                    <a:pt x="387763" y="190310"/>
                    <a:pt x="386810" y="190310"/>
                    <a:pt x="386429" y="190310"/>
                  </a:cubicBezTo>
                  <a:lnTo>
                    <a:pt x="382810" y="190310"/>
                  </a:lnTo>
                  <a:lnTo>
                    <a:pt x="382810" y="192596"/>
                  </a:lnTo>
                  <a:cubicBezTo>
                    <a:pt x="383286" y="192596"/>
                    <a:pt x="383762" y="192596"/>
                    <a:pt x="383762" y="193548"/>
                  </a:cubicBezTo>
                  <a:lnTo>
                    <a:pt x="383762" y="197168"/>
                  </a:lnTo>
                  <a:cubicBezTo>
                    <a:pt x="383762" y="198120"/>
                    <a:pt x="383286" y="199454"/>
                    <a:pt x="382810" y="199930"/>
                  </a:cubicBezTo>
                  <a:cubicBezTo>
                    <a:pt x="382334" y="201263"/>
                    <a:pt x="382334" y="202216"/>
                    <a:pt x="381476" y="203168"/>
                  </a:cubicBezTo>
                  <a:cubicBezTo>
                    <a:pt x="380524" y="203168"/>
                    <a:pt x="380143" y="204121"/>
                    <a:pt x="379190" y="205454"/>
                  </a:cubicBezTo>
                  <a:cubicBezTo>
                    <a:pt x="379190" y="205930"/>
                    <a:pt x="378714" y="207264"/>
                    <a:pt x="377380" y="207740"/>
                  </a:cubicBezTo>
                  <a:cubicBezTo>
                    <a:pt x="376904" y="207740"/>
                    <a:pt x="376428" y="208217"/>
                    <a:pt x="376428" y="208217"/>
                  </a:cubicBezTo>
                  <a:cubicBezTo>
                    <a:pt x="375952" y="209550"/>
                    <a:pt x="374618" y="210026"/>
                    <a:pt x="373189" y="211455"/>
                  </a:cubicBezTo>
                  <a:cubicBezTo>
                    <a:pt x="372713" y="212408"/>
                    <a:pt x="371380" y="212408"/>
                    <a:pt x="370427" y="212789"/>
                  </a:cubicBezTo>
                  <a:cubicBezTo>
                    <a:pt x="369094" y="212789"/>
                    <a:pt x="368617" y="213265"/>
                    <a:pt x="366332" y="213741"/>
                  </a:cubicBezTo>
                  <a:cubicBezTo>
                    <a:pt x="365855" y="213741"/>
                    <a:pt x="365855" y="214217"/>
                    <a:pt x="365855" y="214217"/>
                  </a:cubicBezTo>
                  <a:lnTo>
                    <a:pt x="365855" y="215551"/>
                  </a:lnTo>
                  <a:cubicBezTo>
                    <a:pt x="365855" y="216027"/>
                    <a:pt x="365379" y="215075"/>
                    <a:pt x="364903" y="215075"/>
                  </a:cubicBezTo>
                  <a:cubicBezTo>
                    <a:pt x="364426" y="214598"/>
                    <a:pt x="363950" y="214122"/>
                    <a:pt x="363569" y="214122"/>
                  </a:cubicBezTo>
                  <a:lnTo>
                    <a:pt x="363093" y="214598"/>
                  </a:lnTo>
                  <a:cubicBezTo>
                    <a:pt x="361283" y="215932"/>
                    <a:pt x="359855" y="215932"/>
                    <a:pt x="357188" y="215932"/>
                  </a:cubicBezTo>
                  <a:lnTo>
                    <a:pt x="356235" y="215932"/>
                  </a:lnTo>
                  <a:cubicBezTo>
                    <a:pt x="355759" y="215932"/>
                    <a:pt x="355759" y="216408"/>
                    <a:pt x="355282" y="216408"/>
                  </a:cubicBezTo>
                  <a:cubicBezTo>
                    <a:pt x="353949" y="215932"/>
                    <a:pt x="352044" y="215455"/>
                    <a:pt x="351187" y="214122"/>
                  </a:cubicBezTo>
                  <a:cubicBezTo>
                    <a:pt x="350234" y="213646"/>
                    <a:pt x="349377" y="212312"/>
                    <a:pt x="348424" y="211360"/>
                  </a:cubicBezTo>
                  <a:cubicBezTo>
                    <a:pt x="347091" y="210407"/>
                    <a:pt x="347091" y="209074"/>
                    <a:pt x="346615" y="208598"/>
                  </a:cubicBezTo>
                  <a:cubicBezTo>
                    <a:pt x="345662" y="207645"/>
                    <a:pt x="344805" y="207264"/>
                    <a:pt x="344805" y="205359"/>
                  </a:cubicBezTo>
                  <a:cubicBezTo>
                    <a:pt x="344805" y="205359"/>
                    <a:pt x="344329" y="204406"/>
                    <a:pt x="343853" y="204026"/>
                  </a:cubicBezTo>
                  <a:cubicBezTo>
                    <a:pt x="342043" y="203073"/>
                    <a:pt x="341090" y="200787"/>
                    <a:pt x="340614" y="198501"/>
                  </a:cubicBezTo>
                  <a:cubicBezTo>
                    <a:pt x="339661" y="197168"/>
                    <a:pt x="339661" y="194881"/>
                    <a:pt x="339280" y="192977"/>
                  </a:cubicBezTo>
                  <a:lnTo>
                    <a:pt x="339280" y="191167"/>
                  </a:lnTo>
                  <a:cubicBezTo>
                    <a:pt x="338804" y="189833"/>
                    <a:pt x="338804" y="188405"/>
                    <a:pt x="338804" y="187547"/>
                  </a:cubicBezTo>
                  <a:cubicBezTo>
                    <a:pt x="338804" y="185261"/>
                    <a:pt x="338804" y="183452"/>
                    <a:pt x="339757" y="181642"/>
                  </a:cubicBezTo>
                  <a:cubicBezTo>
                    <a:pt x="340709" y="179832"/>
                    <a:pt x="341090" y="177070"/>
                    <a:pt x="341090" y="174308"/>
                  </a:cubicBezTo>
                  <a:lnTo>
                    <a:pt x="341090" y="171545"/>
                  </a:lnTo>
                  <a:cubicBezTo>
                    <a:pt x="341090" y="170212"/>
                    <a:pt x="341566" y="168783"/>
                    <a:pt x="342424" y="166021"/>
                  </a:cubicBezTo>
                  <a:cubicBezTo>
                    <a:pt x="342424" y="164687"/>
                    <a:pt x="342900" y="163259"/>
                    <a:pt x="342900" y="161925"/>
                  </a:cubicBezTo>
                  <a:lnTo>
                    <a:pt x="342900" y="161449"/>
                  </a:lnTo>
                  <a:cubicBezTo>
                    <a:pt x="342900" y="160496"/>
                    <a:pt x="343376" y="159163"/>
                    <a:pt x="343376" y="157829"/>
                  </a:cubicBezTo>
                  <a:lnTo>
                    <a:pt x="343376" y="156020"/>
                  </a:lnTo>
                  <a:cubicBezTo>
                    <a:pt x="344710" y="153257"/>
                    <a:pt x="344710" y="150971"/>
                    <a:pt x="345186" y="148209"/>
                  </a:cubicBezTo>
                  <a:lnTo>
                    <a:pt x="346138" y="144971"/>
                  </a:lnTo>
                  <a:cubicBezTo>
                    <a:pt x="346615" y="142685"/>
                    <a:pt x="347091" y="140399"/>
                    <a:pt x="348424" y="138113"/>
                  </a:cubicBezTo>
                  <a:lnTo>
                    <a:pt x="349377" y="136303"/>
                  </a:lnTo>
                  <a:cubicBezTo>
                    <a:pt x="349377" y="132207"/>
                    <a:pt x="350711" y="128111"/>
                    <a:pt x="352139" y="123539"/>
                  </a:cubicBezTo>
                  <a:lnTo>
                    <a:pt x="354901" y="114395"/>
                  </a:lnTo>
                  <a:lnTo>
                    <a:pt x="357188" y="104775"/>
                  </a:lnTo>
                  <a:cubicBezTo>
                    <a:pt x="358997" y="102965"/>
                    <a:pt x="359473" y="100679"/>
                    <a:pt x="361283" y="98870"/>
                  </a:cubicBezTo>
                  <a:cubicBezTo>
                    <a:pt x="362236" y="97060"/>
                    <a:pt x="363093" y="96584"/>
                    <a:pt x="363093" y="95250"/>
                  </a:cubicBezTo>
                  <a:cubicBezTo>
                    <a:pt x="363093" y="94774"/>
                    <a:pt x="362617" y="94298"/>
                    <a:pt x="362617" y="93917"/>
                  </a:cubicBezTo>
                  <a:cubicBezTo>
                    <a:pt x="362140" y="92964"/>
                    <a:pt x="362140" y="92583"/>
                    <a:pt x="362140" y="92107"/>
                  </a:cubicBezTo>
                  <a:cubicBezTo>
                    <a:pt x="362140" y="91154"/>
                    <a:pt x="362617" y="90297"/>
                    <a:pt x="363093" y="89345"/>
                  </a:cubicBezTo>
                  <a:cubicBezTo>
                    <a:pt x="364045" y="88868"/>
                    <a:pt x="364903" y="87535"/>
                    <a:pt x="364903" y="86582"/>
                  </a:cubicBezTo>
                  <a:cubicBezTo>
                    <a:pt x="364903" y="86106"/>
                    <a:pt x="364903" y="85630"/>
                    <a:pt x="364426" y="85249"/>
                  </a:cubicBezTo>
                  <a:cubicBezTo>
                    <a:pt x="364903" y="83439"/>
                    <a:pt x="364903" y="81153"/>
                    <a:pt x="365760" y="79724"/>
                  </a:cubicBezTo>
                  <a:cubicBezTo>
                    <a:pt x="366236" y="78772"/>
                    <a:pt x="367093" y="78391"/>
                    <a:pt x="367093" y="77915"/>
                  </a:cubicBezTo>
                  <a:cubicBezTo>
                    <a:pt x="367093" y="74676"/>
                    <a:pt x="368427" y="72390"/>
                    <a:pt x="368903" y="70104"/>
                  </a:cubicBezTo>
                  <a:lnTo>
                    <a:pt x="368903" y="68771"/>
                  </a:lnTo>
                  <a:cubicBezTo>
                    <a:pt x="368427" y="68294"/>
                    <a:pt x="368427" y="68294"/>
                    <a:pt x="368427" y="67818"/>
                  </a:cubicBezTo>
                  <a:cubicBezTo>
                    <a:pt x="368427" y="67342"/>
                    <a:pt x="368427" y="67342"/>
                    <a:pt x="368903" y="66485"/>
                  </a:cubicBezTo>
                  <a:cubicBezTo>
                    <a:pt x="370713" y="63246"/>
                    <a:pt x="371189" y="60579"/>
                    <a:pt x="372999" y="57341"/>
                  </a:cubicBezTo>
                  <a:cubicBezTo>
                    <a:pt x="372999" y="55055"/>
                    <a:pt x="374809" y="54102"/>
                    <a:pt x="374809" y="52292"/>
                  </a:cubicBezTo>
                  <a:cubicBezTo>
                    <a:pt x="374809" y="51816"/>
                    <a:pt x="374332" y="51340"/>
                    <a:pt x="374332" y="50959"/>
                  </a:cubicBezTo>
                  <a:cubicBezTo>
                    <a:pt x="374332" y="50483"/>
                    <a:pt x="375666" y="49625"/>
                    <a:pt x="375666" y="48673"/>
                  </a:cubicBezTo>
                  <a:cubicBezTo>
                    <a:pt x="376142" y="45434"/>
                    <a:pt x="376999" y="42291"/>
                    <a:pt x="377952" y="39053"/>
                  </a:cubicBezTo>
                  <a:cubicBezTo>
                    <a:pt x="377952" y="36767"/>
                    <a:pt x="378428" y="34004"/>
                    <a:pt x="379286" y="31242"/>
                  </a:cubicBezTo>
                  <a:cubicBezTo>
                    <a:pt x="380238" y="29909"/>
                    <a:pt x="379762" y="28480"/>
                    <a:pt x="380238" y="26670"/>
                  </a:cubicBezTo>
                  <a:cubicBezTo>
                    <a:pt x="380238" y="23432"/>
                    <a:pt x="381190" y="19812"/>
                    <a:pt x="381190" y="16574"/>
                  </a:cubicBezTo>
                  <a:lnTo>
                    <a:pt x="381190" y="13811"/>
                  </a:lnTo>
                  <a:cubicBezTo>
                    <a:pt x="381190" y="13335"/>
                    <a:pt x="380714" y="12859"/>
                    <a:pt x="380714" y="12478"/>
                  </a:cubicBezTo>
                  <a:cubicBezTo>
                    <a:pt x="380714" y="11144"/>
                    <a:pt x="382048" y="9716"/>
                    <a:pt x="382524" y="8382"/>
                  </a:cubicBezTo>
                  <a:cubicBezTo>
                    <a:pt x="383476" y="7906"/>
                    <a:pt x="383857" y="6572"/>
                    <a:pt x="384334" y="5620"/>
                  </a:cubicBezTo>
                  <a:cubicBezTo>
                    <a:pt x="384334" y="5144"/>
                    <a:pt x="386143" y="4286"/>
                    <a:pt x="386143" y="3810"/>
                  </a:cubicBezTo>
                  <a:cubicBezTo>
                    <a:pt x="386620" y="3334"/>
                    <a:pt x="387477" y="2858"/>
                    <a:pt x="388430" y="2858"/>
                  </a:cubicBezTo>
                  <a:lnTo>
                    <a:pt x="390715" y="1905"/>
                  </a:lnTo>
                  <a:cubicBezTo>
                    <a:pt x="391192" y="1429"/>
                    <a:pt x="391668" y="953"/>
                    <a:pt x="392525" y="953"/>
                  </a:cubicBezTo>
                  <a:cubicBezTo>
                    <a:pt x="393001" y="953"/>
                    <a:pt x="393859" y="1429"/>
                    <a:pt x="394335" y="1429"/>
                  </a:cubicBezTo>
                  <a:cubicBezTo>
                    <a:pt x="394335" y="1429"/>
                    <a:pt x="394335" y="953"/>
                    <a:pt x="394811" y="953"/>
                  </a:cubicBezTo>
                  <a:cubicBezTo>
                    <a:pt x="394811" y="476"/>
                    <a:pt x="395288" y="0"/>
                    <a:pt x="395764" y="0"/>
                  </a:cubicBezTo>
                  <a:cubicBezTo>
                    <a:pt x="396240" y="0"/>
                    <a:pt x="396716" y="0"/>
                    <a:pt x="397573" y="476"/>
                  </a:cubicBezTo>
                  <a:cubicBezTo>
                    <a:pt x="398050" y="1429"/>
                    <a:pt x="399383" y="2286"/>
                    <a:pt x="399859" y="3239"/>
                  </a:cubicBezTo>
                  <a:cubicBezTo>
                    <a:pt x="399859" y="4191"/>
                    <a:pt x="399859" y="4191"/>
                    <a:pt x="401193" y="4191"/>
                  </a:cubicBezTo>
                  <a:cubicBezTo>
                    <a:pt x="403003" y="4191"/>
                    <a:pt x="404432" y="5524"/>
                    <a:pt x="405289" y="7430"/>
                  </a:cubicBezTo>
                  <a:cubicBezTo>
                    <a:pt x="405765" y="8763"/>
                    <a:pt x="405765" y="10192"/>
                    <a:pt x="406241" y="10668"/>
                  </a:cubicBezTo>
                  <a:cubicBezTo>
                    <a:pt x="406241" y="11621"/>
                    <a:pt x="406241" y="12478"/>
                    <a:pt x="407194" y="12478"/>
                  </a:cubicBezTo>
                  <a:cubicBezTo>
                    <a:pt x="408146" y="12954"/>
                    <a:pt x="408146" y="12954"/>
                    <a:pt x="408527" y="13811"/>
                  </a:cubicBezTo>
                  <a:cubicBezTo>
                    <a:pt x="408527" y="15145"/>
                    <a:pt x="408527" y="15145"/>
                    <a:pt x="409480" y="15145"/>
                  </a:cubicBezTo>
                  <a:cubicBezTo>
                    <a:pt x="409480" y="15145"/>
                    <a:pt x="410432" y="14669"/>
                    <a:pt x="410432" y="13811"/>
                  </a:cubicBezTo>
                  <a:lnTo>
                    <a:pt x="410432" y="10573"/>
                  </a:lnTo>
                  <a:lnTo>
                    <a:pt x="410909" y="10573"/>
                  </a:lnTo>
                  <a:cubicBezTo>
                    <a:pt x="411861" y="12859"/>
                    <a:pt x="411385" y="15145"/>
                    <a:pt x="411861" y="17431"/>
                  </a:cubicBezTo>
                  <a:lnTo>
                    <a:pt x="411861" y="20955"/>
                  </a:lnTo>
                  <a:cubicBezTo>
                    <a:pt x="411861" y="22289"/>
                    <a:pt x="412337" y="23241"/>
                    <a:pt x="412337" y="24194"/>
                  </a:cubicBezTo>
                  <a:cubicBezTo>
                    <a:pt x="412337" y="25527"/>
                    <a:pt x="411861" y="26003"/>
                    <a:pt x="411385" y="27813"/>
                  </a:cubicBezTo>
                  <a:lnTo>
                    <a:pt x="410909" y="28289"/>
                  </a:lnTo>
                  <a:cubicBezTo>
                    <a:pt x="410909" y="28289"/>
                    <a:pt x="410432" y="28766"/>
                    <a:pt x="410432" y="29242"/>
                  </a:cubicBezTo>
                  <a:cubicBezTo>
                    <a:pt x="410432" y="29718"/>
                    <a:pt x="410909" y="29718"/>
                    <a:pt x="411385" y="30194"/>
                  </a:cubicBezTo>
                  <a:cubicBezTo>
                    <a:pt x="411861" y="31528"/>
                    <a:pt x="412337" y="32480"/>
                    <a:pt x="412337" y="33814"/>
                  </a:cubicBezTo>
                  <a:cubicBezTo>
                    <a:pt x="412337" y="34766"/>
                    <a:pt x="411861" y="36100"/>
                    <a:pt x="411385" y="37052"/>
                  </a:cubicBezTo>
                  <a:cubicBezTo>
                    <a:pt x="410909" y="37052"/>
                    <a:pt x="410432" y="37529"/>
                    <a:pt x="410432" y="38005"/>
                  </a:cubicBezTo>
                  <a:cubicBezTo>
                    <a:pt x="410432" y="38481"/>
                    <a:pt x="410909" y="38957"/>
                    <a:pt x="410909" y="39338"/>
                  </a:cubicBezTo>
                  <a:lnTo>
                    <a:pt x="410432" y="39815"/>
                  </a:lnTo>
                  <a:lnTo>
                    <a:pt x="410432" y="42101"/>
                  </a:lnTo>
                  <a:cubicBezTo>
                    <a:pt x="410432" y="42577"/>
                    <a:pt x="410909" y="43053"/>
                    <a:pt x="410909" y="43910"/>
                  </a:cubicBezTo>
                  <a:cubicBezTo>
                    <a:pt x="410909" y="45244"/>
                    <a:pt x="410432" y="47149"/>
                    <a:pt x="408622" y="48482"/>
                  </a:cubicBezTo>
                  <a:lnTo>
                    <a:pt x="408622" y="50292"/>
                  </a:lnTo>
                  <a:cubicBezTo>
                    <a:pt x="408622" y="52578"/>
                    <a:pt x="407670" y="54388"/>
                    <a:pt x="407670" y="56198"/>
                  </a:cubicBezTo>
                  <a:cubicBezTo>
                    <a:pt x="407670" y="57531"/>
                    <a:pt x="407194" y="57531"/>
                    <a:pt x="407194" y="58484"/>
                  </a:cubicBezTo>
                  <a:cubicBezTo>
                    <a:pt x="406241" y="58960"/>
                    <a:pt x="406241" y="59436"/>
                    <a:pt x="405860" y="60293"/>
                  </a:cubicBezTo>
                  <a:cubicBezTo>
                    <a:pt x="405384" y="61246"/>
                    <a:pt x="405384" y="61627"/>
                    <a:pt x="404527" y="61627"/>
                  </a:cubicBezTo>
                  <a:cubicBezTo>
                    <a:pt x="403669" y="61627"/>
                    <a:pt x="400907" y="67151"/>
                    <a:pt x="400907" y="67532"/>
                  </a:cubicBezTo>
                  <a:cubicBezTo>
                    <a:pt x="400907" y="68485"/>
                    <a:pt x="402241" y="70295"/>
                    <a:pt x="402717" y="70771"/>
                  </a:cubicBezTo>
                  <a:cubicBezTo>
                    <a:pt x="403193" y="71723"/>
                    <a:pt x="403193" y="71723"/>
                    <a:pt x="403193" y="72104"/>
                  </a:cubicBezTo>
                  <a:cubicBezTo>
                    <a:pt x="403193" y="72485"/>
                    <a:pt x="402717" y="73057"/>
                    <a:pt x="401860" y="73438"/>
                  </a:cubicBezTo>
                  <a:cubicBezTo>
                    <a:pt x="401384" y="73914"/>
                    <a:pt x="400907" y="74390"/>
                    <a:pt x="400907" y="74771"/>
                  </a:cubicBezTo>
                  <a:lnTo>
                    <a:pt x="400907" y="76581"/>
                  </a:lnTo>
                  <a:cubicBezTo>
                    <a:pt x="400907" y="77534"/>
                    <a:pt x="401384" y="77915"/>
                    <a:pt x="400907" y="77915"/>
                  </a:cubicBezTo>
                  <a:cubicBezTo>
                    <a:pt x="400431" y="78391"/>
                    <a:pt x="399955" y="78867"/>
                    <a:pt x="399955" y="79248"/>
                  </a:cubicBezTo>
                  <a:cubicBezTo>
                    <a:pt x="399955" y="79629"/>
                    <a:pt x="400431" y="80201"/>
                    <a:pt x="400907" y="80582"/>
                  </a:cubicBezTo>
                  <a:lnTo>
                    <a:pt x="401384" y="81058"/>
                  </a:lnTo>
                  <a:cubicBezTo>
                    <a:pt x="401384" y="81534"/>
                    <a:pt x="400907" y="82010"/>
                    <a:pt x="400050" y="82391"/>
                  </a:cubicBezTo>
                  <a:lnTo>
                    <a:pt x="400050" y="81915"/>
                  </a:lnTo>
                  <a:cubicBezTo>
                    <a:pt x="399097" y="82391"/>
                    <a:pt x="398716" y="83249"/>
                    <a:pt x="398716" y="83725"/>
                  </a:cubicBezTo>
                  <a:lnTo>
                    <a:pt x="398716" y="84201"/>
                  </a:lnTo>
                  <a:lnTo>
                    <a:pt x="397764" y="92012"/>
                  </a:lnTo>
                  <a:cubicBezTo>
                    <a:pt x="397764" y="97917"/>
                    <a:pt x="391859" y="102965"/>
                    <a:pt x="391859" y="107537"/>
                  </a:cubicBezTo>
                  <a:cubicBezTo>
                    <a:pt x="392335" y="108014"/>
                    <a:pt x="392335" y="108014"/>
                    <a:pt x="392335" y="108490"/>
                  </a:cubicBezTo>
                  <a:cubicBezTo>
                    <a:pt x="392335" y="108966"/>
                    <a:pt x="391859" y="109823"/>
                    <a:pt x="391859" y="110776"/>
                  </a:cubicBezTo>
                  <a:cubicBezTo>
                    <a:pt x="391859" y="111252"/>
                    <a:pt x="391382" y="112109"/>
                    <a:pt x="391382" y="113062"/>
                  </a:cubicBezTo>
                  <a:cubicBezTo>
                    <a:pt x="390430" y="114395"/>
                    <a:pt x="390049" y="115348"/>
                    <a:pt x="390049" y="117634"/>
                  </a:cubicBezTo>
                  <a:lnTo>
                    <a:pt x="390049" y="119444"/>
                  </a:lnTo>
                  <a:cubicBezTo>
                    <a:pt x="389096" y="120777"/>
                    <a:pt x="387763" y="122682"/>
                    <a:pt x="387763" y="124968"/>
                  </a:cubicBezTo>
                  <a:lnTo>
                    <a:pt x="386810" y="125444"/>
                  </a:lnTo>
                  <a:cubicBezTo>
                    <a:pt x="385000" y="126397"/>
                    <a:pt x="384524" y="127730"/>
                    <a:pt x="384524" y="129540"/>
                  </a:cubicBezTo>
                  <a:cubicBezTo>
                    <a:pt x="383191" y="130493"/>
                    <a:pt x="383191" y="131826"/>
                    <a:pt x="382714" y="132779"/>
                  </a:cubicBezTo>
                  <a:cubicBezTo>
                    <a:pt x="382714" y="133255"/>
                    <a:pt x="382714" y="134112"/>
                    <a:pt x="383191" y="134588"/>
                  </a:cubicBezTo>
                  <a:cubicBezTo>
                    <a:pt x="383667" y="135065"/>
                    <a:pt x="383667" y="135922"/>
                    <a:pt x="383667" y="137351"/>
                  </a:cubicBezTo>
                  <a:cubicBezTo>
                    <a:pt x="383667" y="137351"/>
                    <a:pt x="383667" y="137827"/>
                    <a:pt x="383191" y="137827"/>
                  </a:cubicBezTo>
                  <a:lnTo>
                    <a:pt x="382238" y="137827"/>
                  </a:lnTo>
                  <a:cubicBezTo>
                    <a:pt x="381762" y="137827"/>
                    <a:pt x="381762" y="138303"/>
                    <a:pt x="381762" y="139160"/>
                  </a:cubicBezTo>
                  <a:lnTo>
                    <a:pt x="381762" y="140970"/>
                  </a:lnTo>
                  <a:cubicBezTo>
                    <a:pt x="381762" y="141923"/>
                    <a:pt x="382238" y="141923"/>
                    <a:pt x="382714" y="141923"/>
                  </a:cubicBezTo>
                  <a:cubicBezTo>
                    <a:pt x="383191" y="142399"/>
                    <a:pt x="383667" y="143256"/>
                    <a:pt x="383667" y="143732"/>
                  </a:cubicBezTo>
                  <a:cubicBezTo>
                    <a:pt x="383667" y="144209"/>
                    <a:pt x="383191" y="144685"/>
                    <a:pt x="383191" y="144685"/>
                  </a:cubicBezTo>
                  <a:cubicBezTo>
                    <a:pt x="382714" y="146495"/>
                    <a:pt x="382714" y="147923"/>
                    <a:pt x="381381" y="149257"/>
                  </a:cubicBezTo>
                  <a:lnTo>
                    <a:pt x="381381" y="149733"/>
                  </a:lnTo>
                  <a:lnTo>
                    <a:pt x="381857" y="149733"/>
                  </a:lnTo>
                  <a:cubicBezTo>
                    <a:pt x="382810" y="149257"/>
                    <a:pt x="383667" y="147923"/>
                    <a:pt x="384619" y="147447"/>
                  </a:cubicBezTo>
                  <a:cubicBezTo>
                    <a:pt x="385096" y="147447"/>
                    <a:pt x="385953" y="146495"/>
                    <a:pt x="386429" y="145637"/>
                  </a:cubicBezTo>
                  <a:cubicBezTo>
                    <a:pt x="386429" y="144304"/>
                    <a:pt x="387763" y="142018"/>
                    <a:pt x="389191" y="141065"/>
                  </a:cubicBezTo>
                  <a:cubicBezTo>
                    <a:pt x="389668" y="140589"/>
                    <a:pt x="390144" y="139732"/>
                    <a:pt x="390144" y="139732"/>
                  </a:cubicBezTo>
                  <a:cubicBezTo>
                    <a:pt x="391478" y="138398"/>
                    <a:pt x="391954" y="136493"/>
                    <a:pt x="393763" y="136112"/>
                  </a:cubicBezTo>
                  <a:cubicBezTo>
                    <a:pt x="394716" y="135160"/>
                    <a:pt x="395097" y="134779"/>
                    <a:pt x="396526" y="134303"/>
                  </a:cubicBezTo>
                  <a:cubicBezTo>
                    <a:pt x="396526" y="133826"/>
                    <a:pt x="397859" y="133350"/>
                    <a:pt x="397859" y="132969"/>
                  </a:cubicBezTo>
                  <a:lnTo>
                    <a:pt x="397859" y="132493"/>
                  </a:lnTo>
                  <a:cubicBezTo>
                    <a:pt x="399193" y="131159"/>
                    <a:pt x="399669" y="130207"/>
                    <a:pt x="399669" y="128397"/>
                  </a:cubicBezTo>
                  <a:lnTo>
                    <a:pt x="399669" y="126587"/>
                  </a:lnTo>
                  <a:lnTo>
                    <a:pt x="400145" y="125635"/>
                  </a:lnTo>
                  <a:lnTo>
                    <a:pt x="401955" y="125635"/>
                  </a:lnTo>
                  <a:cubicBezTo>
                    <a:pt x="402431" y="125635"/>
                    <a:pt x="402907" y="125158"/>
                    <a:pt x="402907" y="125158"/>
                  </a:cubicBezTo>
                  <a:lnTo>
                    <a:pt x="402431" y="124682"/>
                  </a:lnTo>
                  <a:cubicBezTo>
                    <a:pt x="402431" y="121920"/>
                    <a:pt x="402431" y="120110"/>
                    <a:pt x="404241" y="118301"/>
                  </a:cubicBezTo>
                  <a:cubicBezTo>
                    <a:pt x="405193" y="115538"/>
                    <a:pt x="406051" y="113729"/>
                    <a:pt x="407480" y="111919"/>
                  </a:cubicBezTo>
                  <a:cubicBezTo>
                    <a:pt x="407480" y="111443"/>
                    <a:pt x="407956" y="110966"/>
                    <a:pt x="408813" y="110966"/>
                  </a:cubicBezTo>
                  <a:cubicBezTo>
                    <a:pt x="410146" y="110966"/>
                    <a:pt x="410623" y="110490"/>
                    <a:pt x="411099" y="110490"/>
                  </a:cubicBezTo>
                  <a:cubicBezTo>
                    <a:pt x="411575" y="110490"/>
                    <a:pt x="411575" y="110490"/>
                    <a:pt x="412051" y="110966"/>
                  </a:cubicBezTo>
                  <a:lnTo>
                    <a:pt x="412528" y="110490"/>
                  </a:lnTo>
                  <a:lnTo>
                    <a:pt x="413480" y="105442"/>
                  </a:lnTo>
                  <a:cubicBezTo>
                    <a:pt x="413480" y="104966"/>
                    <a:pt x="413480" y="104108"/>
                    <a:pt x="413957" y="103632"/>
                  </a:cubicBezTo>
                  <a:cubicBezTo>
                    <a:pt x="414433" y="102680"/>
                    <a:pt x="415290" y="101822"/>
                    <a:pt x="415290" y="100870"/>
                  </a:cubicBezTo>
                  <a:cubicBezTo>
                    <a:pt x="415766" y="99536"/>
                    <a:pt x="416242" y="99060"/>
                    <a:pt x="417576" y="98107"/>
                  </a:cubicBezTo>
                  <a:cubicBezTo>
                    <a:pt x="418052" y="96774"/>
                    <a:pt x="418909" y="96298"/>
                    <a:pt x="419862" y="94869"/>
                  </a:cubicBezTo>
                  <a:lnTo>
                    <a:pt x="422624" y="91631"/>
                  </a:lnTo>
                  <a:cubicBezTo>
                    <a:pt x="423577" y="90678"/>
                    <a:pt x="423577" y="89821"/>
                    <a:pt x="423958" y="89345"/>
                  </a:cubicBezTo>
                  <a:cubicBezTo>
                    <a:pt x="425767" y="88868"/>
                    <a:pt x="426244" y="87535"/>
                    <a:pt x="428530" y="86106"/>
                  </a:cubicBezTo>
                  <a:lnTo>
                    <a:pt x="429006" y="85630"/>
                  </a:lnTo>
                  <a:cubicBezTo>
                    <a:pt x="429006" y="85630"/>
                    <a:pt x="429482" y="86106"/>
                    <a:pt x="429959" y="86106"/>
                  </a:cubicBezTo>
                  <a:cubicBezTo>
                    <a:pt x="429959" y="86582"/>
                    <a:pt x="429959" y="86582"/>
                    <a:pt x="430435" y="86582"/>
                  </a:cubicBezTo>
                  <a:cubicBezTo>
                    <a:pt x="430435" y="86582"/>
                    <a:pt x="430911" y="86582"/>
                    <a:pt x="431387" y="86106"/>
                  </a:cubicBezTo>
                  <a:cubicBezTo>
                    <a:pt x="431387" y="85630"/>
                    <a:pt x="431863" y="85154"/>
                    <a:pt x="431863" y="84773"/>
                  </a:cubicBezTo>
                  <a:cubicBezTo>
                    <a:pt x="432340" y="83439"/>
                    <a:pt x="433673" y="82487"/>
                    <a:pt x="433673" y="82010"/>
                  </a:cubicBezTo>
                  <a:lnTo>
                    <a:pt x="433673" y="81534"/>
                  </a:lnTo>
                  <a:cubicBezTo>
                    <a:pt x="433673" y="81534"/>
                    <a:pt x="433673" y="81058"/>
                    <a:pt x="434150" y="81058"/>
                  </a:cubicBezTo>
                  <a:cubicBezTo>
                    <a:pt x="434150" y="81058"/>
                    <a:pt x="434626" y="81534"/>
                    <a:pt x="435102" y="81534"/>
                  </a:cubicBezTo>
                  <a:lnTo>
                    <a:pt x="436055" y="81058"/>
                  </a:lnTo>
                  <a:lnTo>
                    <a:pt x="436055" y="80105"/>
                  </a:lnTo>
                  <a:cubicBezTo>
                    <a:pt x="436055" y="78772"/>
                    <a:pt x="436055" y="77819"/>
                    <a:pt x="437388" y="76486"/>
                  </a:cubicBezTo>
                  <a:cubicBezTo>
                    <a:pt x="438340" y="76010"/>
                    <a:pt x="438340" y="75152"/>
                    <a:pt x="438340" y="74676"/>
                  </a:cubicBezTo>
                  <a:lnTo>
                    <a:pt x="438340" y="72866"/>
                  </a:lnTo>
                  <a:cubicBezTo>
                    <a:pt x="439674" y="70580"/>
                    <a:pt x="441579" y="69247"/>
                    <a:pt x="443865" y="68294"/>
                  </a:cubicBezTo>
                  <a:cubicBezTo>
                    <a:pt x="445675" y="67818"/>
                    <a:pt x="446627" y="67818"/>
                    <a:pt x="447961" y="66485"/>
                  </a:cubicBezTo>
                  <a:cubicBezTo>
                    <a:pt x="448437" y="65532"/>
                    <a:pt x="449771" y="65151"/>
                    <a:pt x="450247" y="64675"/>
                  </a:cubicBezTo>
                  <a:cubicBezTo>
                    <a:pt x="451199" y="63722"/>
                    <a:pt x="451580" y="62865"/>
                    <a:pt x="452533" y="62389"/>
                  </a:cubicBezTo>
                  <a:cubicBezTo>
                    <a:pt x="453009" y="62389"/>
                    <a:pt x="453485" y="62389"/>
                    <a:pt x="453485" y="61436"/>
                  </a:cubicBezTo>
                  <a:cubicBezTo>
                    <a:pt x="454819" y="60960"/>
                    <a:pt x="454819" y="59150"/>
                    <a:pt x="456247" y="58198"/>
                  </a:cubicBezTo>
                  <a:cubicBezTo>
                    <a:pt x="458057" y="57245"/>
                    <a:pt x="458057" y="57245"/>
                    <a:pt x="459010" y="55912"/>
                  </a:cubicBezTo>
                  <a:cubicBezTo>
                    <a:pt x="460343" y="54959"/>
                    <a:pt x="462248" y="54102"/>
                    <a:pt x="463582" y="52292"/>
                  </a:cubicBezTo>
                  <a:cubicBezTo>
                    <a:pt x="464058" y="51816"/>
                    <a:pt x="464915" y="51340"/>
                    <a:pt x="465392" y="51340"/>
                  </a:cubicBezTo>
                  <a:cubicBezTo>
                    <a:pt x="466344" y="50387"/>
                    <a:pt x="468154" y="49530"/>
                    <a:pt x="469487" y="49054"/>
                  </a:cubicBezTo>
                  <a:cubicBezTo>
                    <a:pt x="470821" y="48101"/>
                    <a:pt x="471773" y="46292"/>
                    <a:pt x="472250" y="45434"/>
                  </a:cubicBezTo>
                  <a:lnTo>
                    <a:pt x="472250" y="44958"/>
                  </a:lnTo>
                  <a:cubicBezTo>
                    <a:pt x="472250" y="44482"/>
                    <a:pt x="472250" y="44006"/>
                    <a:pt x="471773" y="43625"/>
                  </a:cubicBezTo>
                  <a:cubicBezTo>
                    <a:pt x="472726" y="43625"/>
                    <a:pt x="473583" y="42672"/>
                    <a:pt x="474059" y="41815"/>
                  </a:cubicBezTo>
                  <a:cubicBezTo>
                    <a:pt x="474535" y="41339"/>
                    <a:pt x="475012" y="41339"/>
                    <a:pt x="475869" y="41339"/>
                  </a:cubicBezTo>
                  <a:lnTo>
                    <a:pt x="474917" y="42291"/>
                  </a:lnTo>
                  <a:lnTo>
                    <a:pt x="474917" y="43244"/>
                  </a:lnTo>
                  <a:cubicBezTo>
                    <a:pt x="474917" y="43720"/>
                    <a:pt x="475393" y="43720"/>
                    <a:pt x="475869" y="43720"/>
                  </a:cubicBezTo>
                  <a:cubicBezTo>
                    <a:pt x="476345" y="43720"/>
                    <a:pt x="476821" y="43244"/>
                    <a:pt x="477202" y="43244"/>
                  </a:cubicBezTo>
                  <a:cubicBezTo>
                    <a:pt x="477679" y="43244"/>
                    <a:pt x="478155" y="43720"/>
                    <a:pt x="478536" y="43720"/>
                  </a:cubicBezTo>
                  <a:lnTo>
                    <a:pt x="481775" y="43720"/>
                  </a:lnTo>
                  <a:cubicBezTo>
                    <a:pt x="482727" y="43720"/>
                    <a:pt x="483108" y="43720"/>
                    <a:pt x="483584" y="41434"/>
                  </a:cubicBezTo>
                  <a:lnTo>
                    <a:pt x="484060" y="41434"/>
                  </a:lnTo>
                  <a:cubicBezTo>
                    <a:pt x="483108" y="40481"/>
                    <a:pt x="482727" y="40100"/>
                    <a:pt x="481775" y="40100"/>
                  </a:cubicBezTo>
                  <a:cubicBezTo>
                    <a:pt x="480441" y="40100"/>
                    <a:pt x="479488" y="40577"/>
                    <a:pt x="478536" y="41053"/>
                  </a:cubicBezTo>
                  <a:lnTo>
                    <a:pt x="478060" y="40577"/>
                  </a:lnTo>
                  <a:cubicBezTo>
                    <a:pt x="478060" y="40577"/>
                    <a:pt x="478536" y="40577"/>
                    <a:pt x="478536" y="40100"/>
                  </a:cubicBezTo>
                  <a:cubicBezTo>
                    <a:pt x="479488" y="39624"/>
                    <a:pt x="481775" y="39148"/>
                    <a:pt x="482632" y="39148"/>
                  </a:cubicBezTo>
                  <a:cubicBezTo>
                    <a:pt x="483965" y="39148"/>
                    <a:pt x="486251" y="39148"/>
                    <a:pt x="486251" y="40958"/>
                  </a:cubicBezTo>
                  <a:cubicBezTo>
                    <a:pt x="488061" y="42767"/>
                    <a:pt x="489490" y="43244"/>
                    <a:pt x="490823" y="44196"/>
                  </a:cubicBezTo>
                  <a:lnTo>
                    <a:pt x="492157" y="44196"/>
                  </a:lnTo>
                  <a:cubicBezTo>
                    <a:pt x="492157" y="44196"/>
                    <a:pt x="493490" y="44196"/>
                    <a:pt x="493490" y="44672"/>
                  </a:cubicBezTo>
                  <a:lnTo>
                    <a:pt x="494443" y="46482"/>
                  </a:lnTo>
                  <a:cubicBezTo>
                    <a:pt x="494919" y="47435"/>
                    <a:pt x="495776" y="46482"/>
                    <a:pt x="496729" y="48292"/>
                  </a:cubicBezTo>
                  <a:cubicBezTo>
                    <a:pt x="496729" y="49244"/>
                    <a:pt x="498538" y="49625"/>
                    <a:pt x="499967" y="50102"/>
                  </a:cubicBezTo>
                  <a:cubicBezTo>
                    <a:pt x="499967" y="50102"/>
                    <a:pt x="500443" y="50102"/>
                    <a:pt x="500443" y="50578"/>
                  </a:cubicBezTo>
                  <a:cubicBezTo>
                    <a:pt x="502253" y="51054"/>
                    <a:pt x="502730" y="51911"/>
                    <a:pt x="502730" y="53816"/>
                  </a:cubicBezTo>
                  <a:lnTo>
                    <a:pt x="502730" y="54293"/>
                  </a:lnTo>
                  <a:lnTo>
                    <a:pt x="501777" y="54293"/>
                  </a:lnTo>
                  <a:lnTo>
                    <a:pt x="500443" y="55626"/>
                  </a:lnTo>
                  <a:lnTo>
                    <a:pt x="500443" y="56102"/>
                  </a:lnTo>
                  <a:cubicBezTo>
                    <a:pt x="500920" y="57436"/>
                    <a:pt x="501777" y="58388"/>
                    <a:pt x="502253" y="59341"/>
                  </a:cubicBezTo>
                  <a:cubicBezTo>
                    <a:pt x="503587" y="59341"/>
                    <a:pt x="504063" y="60674"/>
                    <a:pt x="505015" y="61151"/>
                  </a:cubicBezTo>
                  <a:cubicBezTo>
                    <a:pt x="506349" y="62103"/>
                    <a:pt x="506825" y="62484"/>
                    <a:pt x="506825" y="63437"/>
                  </a:cubicBezTo>
                  <a:lnTo>
                    <a:pt x="506825" y="64389"/>
                  </a:lnTo>
                  <a:cubicBezTo>
                    <a:pt x="505873" y="65723"/>
                    <a:pt x="505873" y="68009"/>
                    <a:pt x="505873" y="69437"/>
                  </a:cubicBezTo>
                  <a:cubicBezTo>
                    <a:pt x="505396" y="72200"/>
                    <a:pt x="504920" y="74486"/>
                    <a:pt x="504920" y="76772"/>
                  </a:cubicBezTo>
                  <a:cubicBezTo>
                    <a:pt x="504920" y="77724"/>
                    <a:pt x="504920" y="78105"/>
                    <a:pt x="503968" y="78105"/>
                  </a:cubicBezTo>
                  <a:cubicBezTo>
                    <a:pt x="503492" y="79058"/>
                    <a:pt x="503015" y="79915"/>
                    <a:pt x="503015" y="80867"/>
                  </a:cubicBezTo>
                  <a:lnTo>
                    <a:pt x="503015" y="81820"/>
                  </a:lnTo>
                  <a:cubicBezTo>
                    <a:pt x="503015" y="81820"/>
                    <a:pt x="503015" y="82772"/>
                    <a:pt x="502539" y="82772"/>
                  </a:cubicBezTo>
                  <a:cubicBezTo>
                    <a:pt x="502063" y="83249"/>
                    <a:pt x="502063" y="84106"/>
                    <a:pt x="502063" y="84582"/>
                  </a:cubicBezTo>
                  <a:cubicBezTo>
                    <a:pt x="502063" y="85058"/>
                    <a:pt x="502063" y="85535"/>
                    <a:pt x="502539" y="85916"/>
                  </a:cubicBezTo>
                  <a:lnTo>
                    <a:pt x="502539" y="91821"/>
                  </a:lnTo>
                  <a:cubicBezTo>
                    <a:pt x="502063" y="92297"/>
                    <a:pt x="502063" y="93631"/>
                    <a:pt x="502063" y="94583"/>
                  </a:cubicBezTo>
                  <a:cubicBezTo>
                    <a:pt x="502063" y="96393"/>
                    <a:pt x="502063" y="97822"/>
                    <a:pt x="501587" y="99155"/>
                  </a:cubicBezTo>
                  <a:cubicBezTo>
                    <a:pt x="500634" y="101918"/>
                    <a:pt x="500634" y="104680"/>
                    <a:pt x="500253" y="107823"/>
                  </a:cubicBezTo>
                  <a:cubicBezTo>
                    <a:pt x="499777" y="108299"/>
                    <a:pt x="499777" y="108299"/>
                    <a:pt x="499777" y="108776"/>
                  </a:cubicBezTo>
                  <a:cubicBezTo>
                    <a:pt x="499777" y="109252"/>
                    <a:pt x="499777" y="109728"/>
                    <a:pt x="500253" y="109728"/>
                  </a:cubicBezTo>
                  <a:cubicBezTo>
                    <a:pt x="500253" y="110680"/>
                    <a:pt x="500253" y="111062"/>
                    <a:pt x="499777" y="111062"/>
                  </a:cubicBezTo>
                  <a:cubicBezTo>
                    <a:pt x="498824" y="111538"/>
                    <a:pt x="498443" y="112014"/>
                    <a:pt x="498443" y="112395"/>
                  </a:cubicBezTo>
                  <a:cubicBezTo>
                    <a:pt x="498443" y="112871"/>
                    <a:pt x="498919" y="112871"/>
                    <a:pt x="498919" y="113348"/>
                  </a:cubicBezTo>
                  <a:cubicBezTo>
                    <a:pt x="499396" y="113824"/>
                    <a:pt x="499872" y="114300"/>
                    <a:pt x="499872" y="115157"/>
                  </a:cubicBezTo>
                  <a:lnTo>
                    <a:pt x="500348" y="115633"/>
                  </a:lnTo>
                  <a:cubicBezTo>
                    <a:pt x="500348" y="115633"/>
                    <a:pt x="499872" y="116110"/>
                    <a:pt x="499396" y="116110"/>
                  </a:cubicBezTo>
                  <a:cubicBezTo>
                    <a:pt x="498443" y="117920"/>
                    <a:pt x="497586" y="118396"/>
                    <a:pt x="496634" y="119348"/>
                  </a:cubicBezTo>
                  <a:lnTo>
                    <a:pt x="496634" y="122968"/>
                  </a:lnTo>
                  <a:cubicBezTo>
                    <a:pt x="497110" y="123444"/>
                    <a:pt x="497110" y="123444"/>
                    <a:pt x="497110" y="123920"/>
                  </a:cubicBezTo>
                  <a:cubicBezTo>
                    <a:pt x="497110" y="124873"/>
                    <a:pt x="496157" y="125254"/>
                    <a:pt x="495776" y="125730"/>
                  </a:cubicBezTo>
                  <a:lnTo>
                    <a:pt x="494443" y="128016"/>
                  </a:lnTo>
                  <a:lnTo>
                    <a:pt x="493967" y="128492"/>
                  </a:lnTo>
                  <a:cubicBezTo>
                    <a:pt x="493967" y="128969"/>
                    <a:pt x="494443" y="128969"/>
                    <a:pt x="494919" y="129445"/>
                  </a:cubicBezTo>
                  <a:cubicBezTo>
                    <a:pt x="495395" y="129921"/>
                    <a:pt x="495395" y="130397"/>
                    <a:pt x="495395" y="130778"/>
                  </a:cubicBezTo>
                  <a:cubicBezTo>
                    <a:pt x="494919" y="132112"/>
                    <a:pt x="494062" y="133064"/>
                    <a:pt x="494062" y="134398"/>
                  </a:cubicBezTo>
                  <a:lnTo>
                    <a:pt x="494062" y="134874"/>
                  </a:lnTo>
                  <a:cubicBezTo>
                    <a:pt x="494062" y="135350"/>
                    <a:pt x="494062" y="135827"/>
                    <a:pt x="493585" y="136208"/>
                  </a:cubicBezTo>
                  <a:cubicBezTo>
                    <a:pt x="493585" y="137541"/>
                    <a:pt x="493585" y="138017"/>
                    <a:pt x="493109" y="138970"/>
                  </a:cubicBezTo>
                  <a:cubicBezTo>
                    <a:pt x="493109" y="138970"/>
                    <a:pt x="493109" y="139446"/>
                    <a:pt x="493585" y="139922"/>
                  </a:cubicBezTo>
                  <a:lnTo>
                    <a:pt x="494062" y="139922"/>
                  </a:lnTo>
                  <a:cubicBezTo>
                    <a:pt x="494062" y="139446"/>
                    <a:pt x="494062" y="138970"/>
                    <a:pt x="494538" y="138970"/>
                  </a:cubicBezTo>
                  <a:cubicBezTo>
                    <a:pt x="495014" y="138494"/>
                    <a:pt x="495014" y="138494"/>
                    <a:pt x="495490" y="138494"/>
                  </a:cubicBezTo>
                  <a:cubicBezTo>
                    <a:pt x="495967" y="138494"/>
                    <a:pt x="496443" y="138494"/>
                    <a:pt x="496824" y="138970"/>
                  </a:cubicBezTo>
                  <a:lnTo>
                    <a:pt x="496824" y="139922"/>
                  </a:lnTo>
                  <a:cubicBezTo>
                    <a:pt x="495490" y="140399"/>
                    <a:pt x="495014" y="141256"/>
                    <a:pt x="495014" y="142208"/>
                  </a:cubicBezTo>
                  <a:cubicBezTo>
                    <a:pt x="495014" y="142685"/>
                    <a:pt x="495014" y="143542"/>
                    <a:pt x="495490" y="144494"/>
                  </a:cubicBezTo>
                  <a:lnTo>
                    <a:pt x="495490" y="144971"/>
                  </a:lnTo>
                  <a:cubicBezTo>
                    <a:pt x="496824" y="144494"/>
                    <a:pt x="498253" y="143637"/>
                    <a:pt x="498729" y="142208"/>
                  </a:cubicBezTo>
                  <a:cubicBezTo>
                    <a:pt x="499205" y="140780"/>
                    <a:pt x="499681" y="139446"/>
                    <a:pt x="501015" y="138113"/>
                  </a:cubicBezTo>
                  <a:cubicBezTo>
                    <a:pt x="501491" y="138113"/>
                    <a:pt x="501491" y="138113"/>
                    <a:pt x="501491" y="137636"/>
                  </a:cubicBezTo>
                  <a:cubicBezTo>
                    <a:pt x="503301" y="133064"/>
                    <a:pt x="507016" y="128492"/>
                    <a:pt x="510159" y="124397"/>
                  </a:cubicBezTo>
                  <a:cubicBezTo>
                    <a:pt x="510159" y="123444"/>
                    <a:pt x="510159" y="123063"/>
                    <a:pt x="511112" y="122111"/>
                  </a:cubicBezTo>
                  <a:cubicBezTo>
                    <a:pt x="512064" y="120777"/>
                    <a:pt x="512445" y="118872"/>
                    <a:pt x="515207" y="118491"/>
                  </a:cubicBezTo>
                  <a:cubicBezTo>
                    <a:pt x="517969" y="118015"/>
                    <a:pt x="518446" y="115729"/>
                    <a:pt x="519303" y="113919"/>
                  </a:cubicBezTo>
                  <a:lnTo>
                    <a:pt x="519303" y="113348"/>
                  </a:lnTo>
                  <a:cubicBezTo>
                    <a:pt x="518827" y="112871"/>
                    <a:pt x="518827" y="112871"/>
                    <a:pt x="518827" y="112395"/>
                  </a:cubicBezTo>
                  <a:cubicBezTo>
                    <a:pt x="518827" y="111919"/>
                    <a:pt x="518827" y="111919"/>
                    <a:pt x="519303" y="111443"/>
                  </a:cubicBezTo>
                  <a:lnTo>
                    <a:pt x="524351" y="103251"/>
                  </a:lnTo>
                  <a:cubicBezTo>
                    <a:pt x="525304" y="101918"/>
                    <a:pt x="526637" y="100965"/>
                    <a:pt x="527113" y="99631"/>
                  </a:cubicBezTo>
                  <a:cubicBezTo>
                    <a:pt x="527590" y="99155"/>
                    <a:pt x="528923" y="99155"/>
                    <a:pt x="528923" y="99155"/>
                  </a:cubicBezTo>
                  <a:lnTo>
                    <a:pt x="530733" y="97822"/>
                  </a:lnTo>
                  <a:cubicBezTo>
                    <a:pt x="530733" y="97346"/>
                    <a:pt x="531209" y="97346"/>
                    <a:pt x="531209" y="97346"/>
                  </a:cubicBezTo>
                  <a:lnTo>
                    <a:pt x="531209" y="99155"/>
                  </a:lnTo>
                  <a:cubicBezTo>
                    <a:pt x="531209" y="99631"/>
                    <a:pt x="531209" y="100489"/>
                    <a:pt x="530733" y="100965"/>
                  </a:cubicBezTo>
                  <a:cubicBezTo>
                    <a:pt x="529780" y="101918"/>
                    <a:pt x="529400" y="102775"/>
                    <a:pt x="529400" y="103727"/>
                  </a:cubicBezTo>
                  <a:cubicBezTo>
                    <a:pt x="529876" y="103727"/>
                    <a:pt x="530733" y="103727"/>
                    <a:pt x="530352" y="104204"/>
                  </a:cubicBezTo>
                  <a:cubicBezTo>
                    <a:pt x="530352" y="105156"/>
                    <a:pt x="530828" y="105537"/>
                    <a:pt x="531305" y="106490"/>
                  </a:cubicBezTo>
                  <a:cubicBezTo>
                    <a:pt x="531305" y="107442"/>
                    <a:pt x="531305" y="107823"/>
                    <a:pt x="531781" y="107823"/>
                  </a:cubicBezTo>
                  <a:cubicBezTo>
                    <a:pt x="532257" y="107823"/>
                    <a:pt x="533114" y="107823"/>
                    <a:pt x="533590" y="107347"/>
                  </a:cubicBezTo>
                  <a:cubicBezTo>
                    <a:pt x="534067" y="105537"/>
                    <a:pt x="535400" y="104584"/>
                    <a:pt x="536829" y="103727"/>
                  </a:cubicBezTo>
                  <a:cubicBezTo>
                    <a:pt x="536829" y="103251"/>
                    <a:pt x="537305" y="103727"/>
                    <a:pt x="537781" y="104204"/>
                  </a:cubicBezTo>
                  <a:cubicBezTo>
                    <a:pt x="538258" y="104204"/>
                    <a:pt x="538734" y="104204"/>
                    <a:pt x="539115" y="104680"/>
                  </a:cubicBezTo>
                  <a:cubicBezTo>
                    <a:pt x="539115" y="104680"/>
                    <a:pt x="539115" y="105156"/>
                    <a:pt x="539591" y="105156"/>
                  </a:cubicBezTo>
                  <a:cubicBezTo>
                    <a:pt x="540068" y="104680"/>
                    <a:pt x="540068" y="104204"/>
                    <a:pt x="540068" y="103823"/>
                  </a:cubicBezTo>
                  <a:cubicBezTo>
                    <a:pt x="539591" y="102870"/>
                    <a:pt x="539115" y="101537"/>
                    <a:pt x="539115" y="100584"/>
                  </a:cubicBezTo>
                  <a:cubicBezTo>
                    <a:pt x="539115" y="99631"/>
                    <a:pt x="539591" y="99251"/>
                    <a:pt x="539591" y="98774"/>
                  </a:cubicBezTo>
                  <a:cubicBezTo>
                    <a:pt x="539591" y="92393"/>
                    <a:pt x="539115" y="89154"/>
                    <a:pt x="539115" y="87821"/>
                  </a:cubicBezTo>
                  <a:lnTo>
                    <a:pt x="539115" y="85535"/>
                  </a:lnTo>
                  <a:cubicBezTo>
                    <a:pt x="540925" y="84201"/>
                    <a:pt x="541877" y="81439"/>
                    <a:pt x="542734" y="79629"/>
                  </a:cubicBezTo>
                  <a:cubicBezTo>
                    <a:pt x="544068" y="76867"/>
                    <a:pt x="546354" y="75057"/>
                    <a:pt x="548259" y="73247"/>
                  </a:cubicBezTo>
                  <a:cubicBezTo>
                    <a:pt x="548735" y="72771"/>
                    <a:pt x="549212" y="71438"/>
                    <a:pt x="551021" y="70485"/>
                  </a:cubicBezTo>
                  <a:lnTo>
                    <a:pt x="551497" y="70485"/>
                  </a:lnTo>
                  <a:cubicBezTo>
                    <a:pt x="552831" y="71819"/>
                    <a:pt x="553307" y="72295"/>
                    <a:pt x="553784" y="72295"/>
                  </a:cubicBezTo>
                  <a:cubicBezTo>
                    <a:pt x="555117" y="72295"/>
                    <a:pt x="555117" y="67247"/>
                    <a:pt x="557022" y="65437"/>
                  </a:cubicBezTo>
                  <a:cubicBezTo>
                    <a:pt x="557975" y="63627"/>
                    <a:pt x="557975" y="62675"/>
                    <a:pt x="559308" y="61817"/>
                  </a:cubicBezTo>
                  <a:cubicBezTo>
                    <a:pt x="560260" y="61341"/>
                    <a:pt x="560642" y="59531"/>
                    <a:pt x="562070" y="59055"/>
                  </a:cubicBezTo>
                  <a:cubicBezTo>
                    <a:pt x="563404" y="56293"/>
                    <a:pt x="565309" y="54007"/>
                    <a:pt x="568452" y="52673"/>
                  </a:cubicBezTo>
                  <a:cubicBezTo>
                    <a:pt x="568452" y="51721"/>
                    <a:pt x="568452" y="51340"/>
                    <a:pt x="568928" y="50864"/>
                  </a:cubicBezTo>
                  <a:cubicBezTo>
                    <a:pt x="570262" y="48578"/>
                    <a:pt x="572167" y="46768"/>
                    <a:pt x="574453" y="45339"/>
                  </a:cubicBezTo>
                  <a:lnTo>
                    <a:pt x="574929" y="44863"/>
                  </a:lnTo>
                  <a:cubicBezTo>
                    <a:pt x="574929" y="44863"/>
                    <a:pt x="574929" y="45339"/>
                    <a:pt x="575405" y="45339"/>
                  </a:cubicBezTo>
                  <a:cubicBezTo>
                    <a:pt x="577691" y="46292"/>
                    <a:pt x="578644" y="46292"/>
                    <a:pt x="580454" y="46673"/>
                  </a:cubicBezTo>
                  <a:cubicBezTo>
                    <a:pt x="580930" y="46673"/>
                    <a:pt x="581406" y="46673"/>
                    <a:pt x="581406" y="46196"/>
                  </a:cubicBezTo>
                  <a:cubicBezTo>
                    <a:pt x="581406" y="46196"/>
                    <a:pt x="580930" y="46196"/>
                    <a:pt x="580930" y="45720"/>
                  </a:cubicBezTo>
                  <a:cubicBezTo>
                    <a:pt x="580454" y="45720"/>
                    <a:pt x="580454" y="45720"/>
                    <a:pt x="579977" y="45244"/>
                  </a:cubicBezTo>
                  <a:cubicBezTo>
                    <a:pt x="579977" y="44768"/>
                    <a:pt x="579977" y="44291"/>
                    <a:pt x="580454" y="43910"/>
                  </a:cubicBezTo>
                  <a:lnTo>
                    <a:pt x="581406" y="43910"/>
                  </a:lnTo>
                  <a:cubicBezTo>
                    <a:pt x="582359" y="43910"/>
                    <a:pt x="583216" y="44387"/>
                    <a:pt x="583692" y="44863"/>
                  </a:cubicBezTo>
                  <a:cubicBezTo>
                    <a:pt x="584168" y="45339"/>
                    <a:pt x="584644" y="46196"/>
                    <a:pt x="584644" y="46196"/>
                  </a:cubicBezTo>
                  <a:cubicBezTo>
                    <a:pt x="586930" y="46673"/>
                    <a:pt x="587407" y="46673"/>
                    <a:pt x="587407" y="48006"/>
                  </a:cubicBezTo>
                  <a:cubicBezTo>
                    <a:pt x="589217" y="49340"/>
                    <a:pt x="590645" y="50768"/>
                    <a:pt x="591979" y="51245"/>
                  </a:cubicBezTo>
                  <a:cubicBezTo>
                    <a:pt x="592931" y="51721"/>
                    <a:pt x="593312" y="52197"/>
                    <a:pt x="594265" y="52197"/>
                  </a:cubicBezTo>
                  <a:cubicBezTo>
                    <a:pt x="594265" y="52673"/>
                    <a:pt x="594741" y="53150"/>
                    <a:pt x="595217" y="54007"/>
                  </a:cubicBezTo>
                  <a:cubicBezTo>
                    <a:pt x="595217" y="54959"/>
                    <a:pt x="596551" y="54959"/>
                    <a:pt x="597027" y="54959"/>
                  </a:cubicBezTo>
                  <a:lnTo>
                    <a:pt x="598837" y="56293"/>
                  </a:lnTo>
                  <a:cubicBezTo>
                    <a:pt x="599313" y="58579"/>
                    <a:pt x="601123" y="59912"/>
                    <a:pt x="602075" y="61817"/>
                  </a:cubicBezTo>
                  <a:lnTo>
                    <a:pt x="602075" y="62294"/>
                  </a:lnTo>
                  <a:lnTo>
                    <a:pt x="603409" y="62294"/>
                  </a:lnTo>
                  <a:cubicBezTo>
                    <a:pt x="604361" y="62294"/>
                    <a:pt x="604361" y="62770"/>
                    <a:pt x="604742" y="63246"/>
                  </a:cubicBezTo>
                  <a:cubicBezTo>
                    <a:pt x="605218" y="63722"/>
                    <a:pt x="606552" y="65532"/>
                    <a:pt x="606552" y="66485"/>
                  </a:cubicBezTo>
                  <a:cubicBezTo>
                    <a:pt x="606552" y="68294"/>
                    <a:pt x="607028" y="68771"/>
                    <a:pt x="607028" y="70104"/>
                  </a:cubicBezTo>
                  <a:lnTo>
                    <a:pt x="607028" y="70580"/>
                  </a:lnTo>
                  <a:cubicBezTo>
                    <a:pt x="607028" y="71057"/>
                    <a:pt x="606552" y="71057"/>
                    <a:pt x="606552" y="71057"/>
                  </a:cubicBezTo>
                  <a:cubicBezTo>
                    <a:pt x="606076" y="71057"/>
                    <a:pt x="605218" y="70580"/>
                    <a:pt x="604742" y="70580"/>
                  </a:cubicBezTo>
                  <a:lnTo>
                    <a:pt x="604266" y="70580"/>
                  </a:lnTo>
                  <a:lnTo>
                    <a:pt x="604266" y="72390"/>
                  </a:lnTo>
                  <a:cubicBezTo>
                    <a:pt x="604742" y="72866"/>
                    <a:pt x="604742" y="73724"/>
                    <a:pt x="604742" y="74200"/>
                  </a:cubicBezTo>
                  <a:lnTo>
                    <a:pt x="604742" y="78105"/>
                  </a:lnTo>
                  <a:cubicBezTo>
                    <a:pt x="604742" y="78105"/>
                    <a:pt x="604742" y="79058"/>
                    <a:pt x="605218" y="79058"/>
                  </a:cubicBezTo>
                  <a:cubicBezTo>
                    <a:pt x="606171" y="79534"/>
                    <a:pt x="606552" y="80010"/>
                    <a:pt x="606552" y="80391"/>
                  </a:cubicBezTo>
                  <a:cubicBezTo>
                    <a:pt x="606552" y="80867"/>
                    <a:pt x="606552" y="80867"/>
                    <a:pt x="606076" y="81344"/>
                  </a:cubicBezTo>
                  <a:cubicBezTo>
                    <a:pt x="605600" y="81820"/>
                    <a:pt x="605600" y="81820"/>
                    <a:pt x="605600" y="82296"/>
                  </a:cubicBezTo>
                  <a:cubicBezTo>
                    <a:pt x="605600" y="83249"/>
                    <a:pt x="606552" y="84106"/>
                    <a:pt x="606933" y="84582"/>
                  </a:cubicBezTo>
                  <a:cubicBezTo>
                    <a:pt x="607409" y="85535"/>
                    <a:pt x="607885" y="86868"/>
                    <a:pt x="607885" y="88202"/>
                  </a:cubicBezTo>
                  <a:lnTo>
                    <a:pt x="607885" y="89535"/>
                  </a:lnTo>
                  <a:cubicBezTo>
                    <a:pt x="607885" y="89535"/>
                    <a:pt x="608362" y="89535"/>
                    <a:pt x="608362" y="90011"/>
                  </a:cubicBezTo>
                  <a:cubicBezTo>
                    <a:pt x="608362" y="91345"/>
                    <a:pt x="608362" y="92297"/>
                    <a:pt x="609314" y="93250"/>
                  </a:cubicBezTo>
                  <a:cubicBezTo>
                    <a:pt x="609790" y="93250"/>
                    <a:pt x="609790" y="93726"/>
                    <a:pt x="609790" y="93726"/>
                  </a:cubicBezTo>
                  <a:cubicBezTo>
                    <a:pt x="609790" y="94202"/>
                    <a:pt x="609314" y="94202"/>
                    <a:pt x="608838" y="94202"/>
                  </a:cubicBezTo>
                  <a:lnTo>
                    <a:pt x="608838" y="94679"/>
                  </a:lnTo>
                  <a:cubicBezTo>
                    <a:pt x="607885" y="96488"/>
                    <a:pt x="607885" y="96488"/>
                    <a:pt x="607028" y="96488"/>
                  </a:cubicBezTo>
                  <a:cubicBezTo>
                    <a:pt x="605218" y="96488"/>
                    <a:pt x="604742" y="95155"/>
                    <a:pt x="604742" y="94202"/>
                  </a:cubicBezTo>
                  <a:lnTo>
                    <a:pt x="604742" y="93250"/>
                  </a:lnTo>
                  <a:cubicBezTo>
                    <a:pt x="604266" y="93726"/>
                    <a:pt x="604266" y="93726"/>
                    <a:pt x="604266" y="94202"/>
                  </a:cubicBezTo>
                  <a:lnTo>
                    <a:pt x="604266" y="94679"/>
                  </a:lnTo>
                  <a:cubicBezTo>
                    <a:pt x="604266" y="96488"/>
                    <a:pt x="604742" y="98774"/>
                    <a:pt x="604742" y="99727"/>
                  </a:cubicBezTo>
                  <a:cubicBezTo>
                    <a:pt x="605218" y="99727"/>
                    <a:pt x="606552" y="99251"/>
                    <a:pt x="607028" y="98774"/>
                  </a:cubicBezTo>
                  <a:lnTo>
                    <a:pt x="607505" y="98298"/>
                  </a:lnTo>
                  <a:cubicBezTo>
                    <a:pt x="607505" y="98298"/>
                    <a:pt x="607981" y="98774"/>
                    <a:pt x="607981" y="99251"/>
                  </a:cubicBezTo>
                  <a:lnTo>
                    <a:pt x="608933" y="101060"/>
                  </a:lnTo>
                  <a:cubicBezTo>
                    <a:pt x="608933" y="101537"/>
                    <a:pt x="608933" y="102013"/>
                    <a:pt x="609409" y="102013"/>
                  </a:cubicBezTo>
                  <a:cubicBezTo>
                    <a:pt x="609886" y="102489"/>
                    <a:pt x="610362" y="102489"/>
                    <a:pt x="610362" y="102489"/>
                  </a:cubicBezTo>
                  <a:lnTo>
                    <a:pt x="610362" y="105251"/>
                  </a:lnTo>
                  <a:cubicBezTo>
                    <a:pt x="609886" y="105728"/>
                    <a:pt x="609409" y="106204"/>
                    <a:pt x="609409" y="106585"/>
                  </a:cubicBezTo>
                  <a:cubicBezTo>
                    <a:pt x="609409" y="107061"/>
                    <a:pt x="609886" y="107061"/>
                    <a:pt x="610362" y="107918"/>
                  </a:cubicBezTo>
                  <a:cubicBezTo>
                    <a:pt x="611314" y="107918"/>
                    <a:pt x="612648" y="109252"/>
                    <a:pt x="613124" y="109728"/>
                  </a:cubicBezTo>
                  <a:cubicBezTo>
                    <a:pt x="613601" y="110204"/>
                    <a:pt x="613601" y="110680"/>
                    <a:pt x="613601" y="110680"/>
                  </a:cubicBezTo>
                  <a:cubicBezTo>
                    <a:pt x="613601" y="111157"/>
                    <a:pt x="613601" y="111157"/>
                    <a:pt x="613124" y="111633"/>
                  </a:cubicBezTo>
                  <a:lnTo>
                    <a:pt x="613124" y="112109"/>
                  </a:lnTo>
                  <a:lnTo>
                    <a:pt x="614458" y="113919"/>
                  </a:lnTo>
                  <a:cubicBezTo>
                    <a:pt x="614458" y="115253"/>
                    <a:pt x="614458" y="115729"/>
                    <a:pt x="613981" y="117539"/>
                  </a:cubicBezTo>
                  <a:cubicBezTo>
                    <a:pt x="613981" y="118491"/>
                    <a:pt x="614934" y="118491"/>
                    <a:pt x="615315" y="118872"/>
                  </a:cubicBezTo>
                  <a:cubicBezTo>
                    <a:pt x="616268" y="118872"/>
                    <a:pt x="616268" y="119825"/>
                    <a:pt x="616268" y="120205"/>
                  </a:cubicBezTo>
                  <a:lnTo>
                    <a:pt x="616268" y="121539"/>
                  </a:lnTo>
                  <a:cubicBezTo>
                    <a:pt x="616744" y="121063"/>
                    <a:pt x="617220" y="121063"/>
                    <a:pt x="617220" y="120205"/>
                  </a:cubicBezTo>
                  <a:lnTo>
                    <a:pt x="617220" y="118872"/>
                  </a:lnTo>
                  <a:cubicBezTo>
                    <a:pt x="617220" y="118396"/>
                    <a:pt x="616744" y="117920"/>
                    <a:pt x="616744" y="117539"/>
                  </a:cubicBezTo>
                  <a:cubicBezTo>
                    <a:pt x="616744" y="116586"/>
                    <a:pt x="617220" y="116205"/>
                    <a:pt x="617220" y="116205"/>
                  </a:cubicBezTo>
                  <a:cubicBezTo>
                    <a:pt x="617696" y="116205"/>
                    <a:pt x="618172" y="116681"/>
                    <a:pt x="618172" y="116681"/>
                  </a:cubicBezTo>
                  <a:cubicBezTo>
                    <a:pt x="618172" y="118491"/>
                    <a:pt x="618649" y="118967"/>
                    <a:pt x="618649" y="120301"/>
                  </a:cubicBezTo>
                  <a:cubicBezTo>
                    <a:pt x="619125" y="120777"/>
                    <a:pt x="619125" y="121253"/>
                    <a:pt x="619125" y="121634"/>
                  </a:cubicBezTo>
                  <a:cubicBezTo>
                    <a:pt x="619125" y="122111"/>
                    <a:pt x="619125" y="122111"/>
                    <a:pt x="618649" y="122587"/>
                  </a:cubicBezTo>
                  <a:lnTo>
                    <a:pt x="618649" y="125730"/>
                  </a:lnTo>
                  <a:lnTo>
                    <a:pt x="619125" y="125730"/>
                  </a:lnTo>
                  <a:cubicBezTo>
                    <a:pt x="619601" y="125254"/>
                    <a:pt x="620077" y="125254"/>
                    <a:pt x="620459" y="125254"/>
                  </a:cubicBezTo>
                  <a:cubicBezTo>
                    <a:pt x="620839" y="125254"/>
                    <a:pt x="620935" y="125730"/>
                    <a:pt x="621411" y="126206"/>
                  </a:cubicBezTo>
                  <a:cubicBezTo>
                    <a:pt x="621887" y="126682"/>
                    <a:pt x="622363" y="127540"/>
                    <a:pt x="622363" y="128016"/>
                  </a:cubicBezTo>
                  <a:cubicBezTo>
                    <a:pt x="623316" y="128969"/>
                    <a:pt x="623316" y="129826"/>
                    <a:pt x="623316" y="130778"/>
                  </a:cubicBezTo>
                  <a:cubicBezTo>
                    <a:pt x="622840" y="131731"/>
                    <a:pt x="622840" y="132588"/>
                    <a:pt x="622840" y="133064"/>
                  </a:cubicBezTo>
                  <a:cubicBezTo>
                    <a:pt x="622840" y="133541"/>
                    <a:pt x="623316" y="133064"/>
                    <a:pt x="623316" y="133064"/>
                  </a:cubicBezTo>
                  <a:lnTo>
                    <a:pt x="624650" y="133064"/>
                  </a:lnTo>
                  <a:lnTo>
                    <a:pt x="624650" y="134017"/>
                  </a:lnTo>
                  <a:cubicBezTo>
                    <a:pt x="624650" y="134969"/>
                    <a:pt x="624650" y="134969"/>
                    <a:pt x="625602" y="134969"/>
                  </a:cubicBezTo>
                  <a:cubicBezTo>
                    <a:pt x="627888" y="135446"/>
                    <a:pt x="628840" y="136779"/>
                    <a:pt x="630174" y="139065"/>
                  </a:cubicBezTo>
                  <a:cubicBezTo>
                    <a:pt x="631984" y="141827"/>
                    <a:pt x="635698" y="142304"/>
                    <a:pt x="639794" y="142304"/>
                  </a:cubicBezTo>
                  <a:lnTo>
                    <a:pt x="644366" y="142304"/>
                  </a:lnTo>
                  <a:cubicBezTo>
                    <a:pt x="646652" y="141827"/>
                    <a:pt x="648938" y="140970"/>
                    <a:pt x="650272" y="140494"/>
                  </a:cubicBezTo>
                  <a:lnTo>
                    <a:pt x="652081" y="140494"/>
                  </a:lnTo>
                  <a:cubicBezTo>
                    <a:pt x="652558" y="140494"/>
                    <a:pt x="653034" y="140970"/>
                    <a:pt x="653415" y="141446"/>
                  </a:cubicBezTo>
                  <a:lnTo>
                    <a:pt x="653415" y="141923"/>
                  </a:lnTo>
                  <a:cubicBezTo>
                    <a:pt x="653415" y="142399"/>
                    <a:pt x="652939" y="142399"/>
                    <a:pt x="652463" y="142399"/>
                  </a:cubicBezTo>
                  <a:cubicBezTo>
                    <a:pt x="651986" y="142399"/>
                    <a:pt x="651986" y="142875"/>
                    <a:pt x="651986" y="142875"/>
                  </a:cubicBezTo>
                  <a:cubicBezTo>
                    <a:pt x="651986" y="143351"/>
                    <a:pt x="651986" y="143351"/>
                    <a:pt x="651510" y="143351"/>
                  </a:cubicBezTo>
                  <a:cubicBezTo>
                    <a:pt x="651986" y="143351"/>
                    <a:pt x="651986" y="143828"/>
                    <a:pt x="651986" y="143828"/>
                  </a:cubicBezTo>
                  <a:cubicBezTo>
                    <a:pt x="653320" y="143828"/>
                    <a:pt x="654272" y="143828"/>
                    <a:pt x="657034" y="142875"/>
                  </a:cubicBezTo>
                  <a:lnTo>
                    <a:pt x="662083" y="141065"/>
                  </a:lnTo>
                  <a:cubicBezTo>
                    <a:pt x="662559" y="141065"/>
                    <a:pt x="662559" y="140589"/>
                    <a:pt x="663035" y="140589"/>
                  </a:cubicBezTo>
                  <a:cubicBezTo>
                    <a:pt x="663512" y="140589"/>
                    <a:pt x="663988" y="141065"/>
                    <a:pt x="664369" y="141065"/>
                  </a:cubicBezTo>
                  <a:cubicBezTo>
                    <a:pt x="664750" y="141065"/>
                    <a:pt x="665702" y="140589"/>
                    <a:pt x="666179" y="140589"/>
                  </a:cubicBezTo>
                  <a:cubicBezTo>
                    <a:pt x="667988" y="140113"/>
                    <a:pt x="670274" y="139255"/>
                    <a:pt x="673037" y="137827"/>
                  </a:cubicBezTo>
                  <a:cubicBezTo>
                    <a:pt x="673989" y="137827"/>
                    <a:pt x="674370" y="136874"/>
                    <a:pt x="676275" y="136017"/>
                  </a:cubicBezTo>
                  <a:lnTo>
                    <a:pt x="676275" y="136493"/>
                  </a:lnTo>
                  <a:cubicBezTo>
                    <a:pt x="676751" y="136970"/>
                    <a:pt x="676751" y="137827"/>
                    <a:pt x="676751" y="137827"/>
                  </a:cubicBezTo>
                  <a:cubicBezTo>
                    <a:pt x="675799" y="139160"/>
                    <a:pt x="673989" y="140589"/>
                    <a:pt x="673513" y="141923"/>
                  </a:cubicBezTo>
                  <a:lnTo>
                    <a:pt x="673037" y="141923"/>
                  </a:lnTo>
                  <a:close/>
                  <a:moveTo>
                    <a:pt x="380905" y="200692"/>
                  </a:moveTo>
                  <a:lnTo>
                    <a:pt x="381381" y="201168"/>
                  </a:lnTo>
                  <a:lnTo>
                    <a:pt x="382714" y="200216"/>
                  </a:lnTo>
                  <a:cubicBezTo>
                    <a:pt x="382238" y="200216"/>
                    <a:pt x="382238" y="199739"/>
                    <a:pt x="381762" y="199739"/>
                  </a:cubicBezTo>
                  <a:cubicBezTo>
                    <a:pt x="381286" y="199739"/>
                    <a:pt x="381286" y="200216"/>
                    <a:pt x="381286" y="200216"/>
                  </a:cubicBezTo>
                  <a:cubicBezTo>
                    <a:pt x="380905" y="200216"/>
                    <a:pt x="380905" y="200692"/>
                    <a:pt x="380905" y="200692"/>
                  </a:cubicBezTo>
                  <a:close/>
                  <a:moveTo>
                    <a:pt x="386429" y="187833"/>
                  </a:moveTo>
                  <a:lnTo>
                    <a:pt x="386429" y="187357"/>
                  </a:lnTo>
                  <a:cubicBezTo>
                    <a:pt x="385953" y="187357"/>
                    <a:pt x="385096" y="187357"/>
                    <a:pt x="384619" y="187833"/>
                  </a:cubicBezTo>
                  <a:lnTo>
                    <a:pt x="384619" y="188786"/>
                  </a:lnTo>
                  <a:cubicBezTo>
                    <a:pt x="384619" y="189262"/>
                    <a:pt x="384619" y="189262"/>
                    <a:pt x="385096" y="189738"/>
                  </a:cubicBezTo>
                  <a:cubicBezTo>
                    <a:pt x="386429" y="189262"/>
                    <a:pt x="386429" y="188786"/>
                    <a:pt x="386429" y="187833"/>
                  </a:cubicBezTo>
                  <a:close/>
                  <a:moveTo>
                    <a:pt x="385000" y="130302"/>
                  </a:moveTo>
                  <a:lnTo>
                    <a:pt x="385000" y="129826"/>
                  </a:lnTo>
                  <a:lnTo>
                    <a:pt x="385953" y="129826"/>
                  </a:lnTo>
                  <a:lnTo>
                    <a:pt x="385953" y="130302"/>
                  </a:lnTo>
                  <a:lnTo>
                    <a:pt x="385000" y="130302"/>
                  </a:lnTo>
                  <a:close/>
                  <a:moveTo>
                    <a:pt x="390049" y="189738"/>
                  </a:moveTo>
                  <a:cubicBezTo>
                    <a:pt x="390049" y="188786"/>
                    <a:pt x="390525" y="187928"/>
                    <a:pt x="391001" y="187452"/>
                  </a:cubicBezTo>
                  <a:cubicBezTo>
                    <a:pt x="392811" y="186500"/>
                    <a:pt x="392811" y="185166"/>
                    <a:pt x="392811" y="183833"/>
                  </a:cubicBezTo>
                  <a:lnTo>
                    <a:pt x="393287" y="183833"/>
                  </a:lnTo>
                  <a:cubicBezTo>
                    <a:pt x="393763" y="183833"/>
                    <a:pt x="394240" y="184309"/>
                    <a:pt x="394240" y="184309"/>
                  </a:cubicBezTo>
                  <a:cubicBezTo>
                    <a:pt x="394240" y="185261"/>
                    <a:pt x="393763" y="186119"/>
                    <a:pt x="393287" y="186595"/>
                  </a:cubicBezTo>
                  <a:cubicBezTo>
                    <a:pt x="392811" y="188405"/>
                    <a:pt x="391954" y="189833"/>
                    <a:pt x="391478" y="190691"/>
                  </a:cubicBezTo>
                  <a:cubicBezTo>
                    <a:pt x="391001" y="191167"/>
                    <a:pt x="390525" y="191167"/>
                    <a:pt x="390144" y="191167"/>
                  </a:cubicBezTo>
                  <a:lnTo>
                    <a:pt x="390144" y="189738"/>
                  </a:lnTo>
                  <a:close/>
                  <a:moveTo>
                    <a:pt x="391859" y="166402"/>
                  </a:moveTo>
                  <a:lnTo>
                    <a:pt x="391859" y="165449"/>
                  </a:lnTo>
                  <a:cubicBezTo>
                    <a:pt x="391859" y="165926"/>
                    <a:pt x="391382" y="165926"/>
                    <a:pt x="391382" y="165926"/>
                  </a:cubicBezTo>
                  <a:cubicBezTo>
                    <a:pt x="391382" y="166402"/>
                    <a:pt x="391859" y="166402"/>
                    <a:pt x="391859" y="166402"/>
                  </a:cubicBezTo>
                  <a:close/>
                  <a:moveTo>
                    <a:pt x="402431" y="72200"/>
                  </a:moveTo>
                  <a:cubicBezTo>
                    <a:pt x="402431" y="71723"/>
                    <a:pt x="402431" y="71723"/>
                    <a:pt x="401955" y="71723"/>
                  </a:cubicBezTo>
                  <a:cubicBezTo>
                    <a:pt x="401955" y="72200"/>
                    <a:pt x="401955" y="72200"/>
                    <a:pt x="402431" y="72200"/>
                  </a:cubicBezTo>
                  <a:close/>
                  <a:moveTo>
                    <a:pt x="404241" y="161830"/>
                  </a:moveTo>
                  <a:cubicBezTo>
                    <a:pt x="403765" y="161830"/>
                    <a:pt x="403765" y="161354"/>
                    <a:pt x="403765" y="161354"/>
                  </a:cubicBezTo>
                  <a:cubicBezTo>
                    <a:pt x="404241" y="160401"/>
                    <a:pt x="404241" y="159068"/>
                    <a:pt x="404241" y="158115"/>
                  </a:cubicBezTo>
                  <a:cubicBezTo>
                    <a:pt x="404241" y="157639"/>
                    <a:pt x="404241" y="157163"/>
                    <a:pt x="404717" y="157163"/>
                  </a:cubicBezTo>
                  <a:cubicBezTo>
                    <a:pt x="404717" y="157163"/>
                    <a:pt x="405193" y="157163"/>
                    <a:pt x="405193" y="157639"/>
                  </a:cubicBezTo>
                  <a:cubicBezTo>
                    <a:pt x="405193" y="157639"/>
                    <a:pt x="405670" y="158115"/>
                    <a:pt x="405193" y="158115"/>
                  </a:cubicBezTo>
                  <a:cubicBezTo>
                    <a:pt x="405193" y="159449"/>
                    <a:pt x="404717" y="160401"/>
                    <a:pt x="404717" y="161354"/>
                  </a:cubicBezTo>
                  <a:lnTo>
                    <a:pt x="404241" y="161830"/>
                  </a:lnTo>
                  <a:close/>
                  <a:moveTo>
                    <a:pt x="412909" y="152686"/>
                  </a:moveTo>
                  <a:cubicBezTo>
                    <a:pt x="412909" y="153638"/>
                    <a:pt x="412432" y="154496"/>
                    <a:pt x="411956" y="155924"/>
                  </a:cubicBezTo>
                  <a:lnTo>
                    <a:pt x="411004" y="157734"/>
                  </a:lnTo>
                  <a:cubicBezTo>
                    <a:pt x="410528" y="158687"/>
                    <a:pt x="410528" y="159544"/>
                    <a:pt x="408718" y="160496"/>
                  </a:cubicBezTo>
                  <a:cubicBezTo>
                    <a:pt x="408718" y="160973"/>
                    <a:pt x="407765" y="161449"/>
                    <a:pt x="407384" y="161830"/>
                  </a:cubicBezTo>
                  <a:cubicBezTo>
                    <a:pt x="407384" y="162306"/>
                    <a:pt x="407861" y="163163"/>
                    <a:pt x="407861" y="163640"/>
                  </a:cubicBezTo>
                  <a:lnTo>
                    <a:pt x="406527" y="165449"/>
                  </a:lnTo>
                  <a:cubicBezTo>
                    <a:pt x="406527" y="165926"/>
                    <a:pt x="406527" y="166402"/>
                    <a:pt x="405574" y="166402"/>
                  </a:cubicBezTo>
                  <a:cubicBezTo>
                    <a:pt x="404622" y="166402"/>
                    <a:pt x="404241" y="165449"/>
                    <a:pt x="404241" y="164592"/>
                  </a:cubicBezTo>
                  <a:cubicBezTo>
                    <a:pt x="404717" y="163259"/>
                    <a:pt x="404717" y="161830"/>
                    <a:pt x="406527" y="160496"/>
                  </a:cubicBezTo>
                  <a:cubicBezTo>
                    <a:pt x="407480" y="159163"/>
                    <a:pt x="407861" y="156877"/>
                    <a:pt x="409765" y="156401"/>
                  </a:cubicBezTo>
                  <a:cubicBezTo>
                    <a:pt x="410718" y="155924"/>
                    <a:pt x="410718" y="155924"/>
                    <a:pt x="410718" y="155448"/>
                  </a:cubicBezTo>
                  <a:cubicBezTo>
                    <a:pt x="410718" y="154496"/>
                    <a:pt x="410718" y="153638"/>
                    <a:pt x="411194" y="152686"/>
                  </a:cubicBezTo>
                  <a:cubicBezTo>
                    <a:pt x="411194" y="152686"/>
                    <a:pt x="411670" y="152210"/>
                    <a:pt x="411670" y="151733"/>
                  </a:cubicBezTo>
                  <a:cubicBezTo>
                    <a:pt x="411670" y="151257"/>
                    <a:pt x="411194" y="150781"/>
                    <a:pt x="410718" y="150400"/>
                  </a:cubicBezTo>
                  <a:cubicBezTo>
                    <a:pt x="410718" y="150400"/>
                    <a:pt x="410718" y="149924"/>
                    <a:pt x="411194" y="149447"/>
                  </a:cubicBezTo>
                  <a:cubicBezTo>
                    <a:pt x="411670" y="149924"/>
                    <a:pt x="412147" y="150400"/>
                    <a:pt x="413004" y="150400"/>
                  </a:cubicBezTo>
                  <a:lnTo>
                    <a:pt x="413004" y="152686"/>
                  </a:lnTo>
                  <a:close/>
                  <a:moveTo>
                    <a:pt x="407861" y="138970"/>
                  </a:moveTo>
                  <a:lnTo>
                    <a:pt x="407861" y="138494"/>
                  </a:lnTo>
                  <a:cubicBezTo>
                    <a:pt x="407861" y="138494"/>
                    <a:pt x="407384" y="138494"/>
                    <a:pt x="407384" y="138970"/>
                  </a:cubicBezTo>
                  <a:lnTo>
                    <a:pt x="407861" y="138970"/>
                  </a:lnTo>
                  <a:close/>
                  <a:moveTo>
                    <a:pt x="411575" y="134874"/>
                  </a:moveTo>
                  <a:lnTo>
                    <a:pt x="410623" y="134874"/>
                  </a:lnTo>
                  <a:cubicBezTo>
                    <a:pt x="410623" y="134874"/>
                    <a:pt x="409670" y="135827"/>
                    <a:pt x="409670" y="136208"/>
                  </a:cubicBezTo>
                  <a:lnTo>
                    <a:pt x="410623" y="136208"/>
                  </a:lnTo>
                  <a:lnTo>
                    <a:pt x="411575" y="134874"/>
                  </a:lnTo>
                  <a:close/>
                  <a:moveTo>
                    <a:pt x="411956" y="147638"/>
                  </a:moveTo>
                  <a:cubicBezTo>
                    <a:pt x="411956" y="148590"/>
                    <a:pt x="411956" y="149447"/>
                    <a:pt x="411480" y="149447"/>
                  </a:cubicBezTo>
                  <a:cubicBezTo>
                    <a:pt x="411575" y="148971"/>
                    <a:pt x="411575" y="148114"/>
                    <a:pt x="411956" y="147638"/>
                  </a:cubicBezTo>
                  <a:close/>
                  <a:moveTo>
                    <a:pt x="412432" y="126587"/>
                  </a:moveTo>
                  <a:lnTo>
                    <a:pt x="412909" y="126587"/>
                  </a:lnTo>
                  <a:cubicBezTo>
                    <a:pt x="413385" y="125254"/>
                    <a:pt x="414242" y="123825"/>
                    <a:pt x="415195" y="122968"/>
                  </a:cubicBezTo>
                  <a:cubicBezTo>
                    <a:pt x="415671" y="122015"/>
                    <a:pt x="415671" y="121158"/>
                    <a:pt x="415671" y="120205"/>
                  </a:cubicBezTo>
                  <a:lnTo>
                    <a:pt x="415671" y="119729"/>
                  </a:lnTo>
                  <a:lnTo>
                    <a:pt x="415195" y="119729"/>
                  </a:lnTo>
                  <a:cubicBezTo>
                    <a:pt x="412909" y="121063"/>
                    <a:pt x="412432" y="123349"/>
                    <a:pt x="411956" y="126111"/>
                  </a:cubicBezTo>
                  <a:cubicBezTo>
                    <a:pt x="411956" y="126111"/>
                    <a:pt x="411956" y="126587"/>
                    <a:pt x="412432" y="126587"/>
                  </a:cubicBezTo>
                  <a:close/>
                  <a:moveTo>
                    <a:pt x="412909" y="132493"/>
                  </a:moveTo>
                  <a:cubicBezTo>
                    <a:pt x="412909" y="132493"/>
                    <a:pt x="413861" y="132017"/>
                    <a:pt x="413861" y="131540"/>
                  </a:cubicBezTo>
                  <a:cubicBezTo>
                    <a:pt x="414814" y="130207"/>
                    <a:pt x="414814" y="128302"/>
                    <a:pt x="416147" y="127445"/>
                  </a:cubicBezTo>
                  <a:cubicBezTo>
                    <a:pt x="416623" y="126968"/>
                    <a:pt x="417100" y="126492"/>
                    <a:pt x="417100" y="126111"/>
                  </a:cubicBezTo>
                  <a:cubicBezTo>
                    <a:pt x="417100" y="125730"/>
                    <a:pt x="416623" y="125158"/>
                    <a:pt x="416623" y="124778"/>
                  </a:cubicBezTo>
                  <a:cubicBezTo>
                    <a:pt x="416147" y="124778"/>
                    <a:pt x="416147" y="124301"/>
                    <a:pt x="416147" y="124301"/>
                  </a:cubicBezTo>
                  <a:cubicBezTo>
                    <a:pt x="415671" y="124301"/>
                    <a:pt x="415195" y="124778"/>
                    <a:pt x="415195" y="125254"/>
                  </a:cubicBezTo>
                  <a:cubicBezTo>
                    <a:pt x="415195" y="127540"/>
                    <a:pt x="413861" y="128873"/>
                    <a:pt x="412909" y="130778"/>
                  </a:cubicBezTo>
                  <a:cubicBezTo>
                    <a:pt x="412909" y="131255"/>
                    <a:pt x="412432" y="131731"/>
                    <a:pt x="411956" y="131731"/>
                  </a:cubicBezTo>
                  <a:lnTo>
                    <a:pt x="412909" y="132493"/>
                  </a:lnTo>
                  <a:close/>
                  <a:moveTo>
                    <a:pt x="411956" y="147638"/>
                  </a:moveTo>
                  <a:cubicBezTo>
                    <a:pt x="411956" y="146685"/>
                    <a:pt x="411956" y="146685"/>
                    <a:pt x="412432" y="146685"/>
                  </a:cubicBezTo>
                  <a:lnTo>
                    <a:pt x="412432" y="147638"/>
                  </a:lnTo>
                  <a:lnTo>
                    <a:pt x="411956" y="147638"/>
                  </a:lnTo>
                  <a:close/>
                  <a:moveTo>
                    <a:pt x="422529" y="139827"/>
                  </a:moveTo>
                  <a:cubicBezTo>
                    <a:pt x="422529" y="140303"/>
                    <a:pt x="421576" y="140780"/>
                    <a:pt x="420719" y="140780"/>
                  </a:cubicBezTo>
                  <a:cubicBezTo>
                    <a:pt x="420243" y="140780"/>
                    <a:pt x="419386" y="141256"/>
                    <a:pt x="418909" y="142113"/>
                  </a:cubicBezTo>
                  <a:cubicBezTo>
                    <a:pt x="418433" y="142589"/>
                    <a:pt x="417957" y="143447"/>
                    <a:pt x="417957" y="144875"/>
                  </a:cubicBezTo>
                  <a:lnTo>
                    <a:pt x="417957" y="146209"/>
                  </a:lnTo>
                  <a:cubicBezTo>
                    <a:pt x="417957" y="146685"/>
                    <a:pt x="417481" y="147542"/>
                    <a:pt x="417481" y="147542"/>
                  </a:cubicBezTo>
                  <a:cubicBezTo>
                    <a:pt x="417005" y="147542"/>
                    <a:pt x="417005" y="147066"/>
                    <a:pt x="416528" y="147066"/>
                  </a:cubicBezTo>
                  <a:cubicBezTo>
                    <a:pt x="415576" y="147066"/>
                    <a:pt x="415195" y="148019"/>
                    <a:pt x="415195" y="148400"/>
                  </a:cubicBezTo>
                  <a:cubicBezTo>
                    <a:pt x="415195" y="148780"/>
                    <a:pt x="415671" y="148876"/>
                    <a:pt x="415671" y="149352"/>
                  </a:cubicBezTo>
                  <a:cubicBezTo>
                    <a:pt x="415671" y="149828"/>
                    <a:pt x="415195" y="150305"/>
                    <a:pt x="415195" y="150305"/>
                  </a:cubicBezTo>
                  <a:lnTo>
                    <a:pt x="413385" y="150305"/>
                  </a:lnTo>
                  <a:lnTo>
                    <a:pt x="413861" y="149828"/>
                  </a:lnTo>
                  <a:cubicBezTo>
                    <a:pt x="414338" y="146590"/>
                    <a:pt x="416147" y="144780"/>
                    <a:pt x="417481" y="142018"/>
                  </a:cubicBezTo>
                  <a:cubicBezTo>
                    <a:pt x="417957" y="140208"/>
                    <a:pt x="419290" y="139732"/>
                    <a:pt x="420243" y="137922"/>
                  </a:cubicBezTo>
                  <a:cubicBezTo>
                    <a:pt x="420719" y="135636"/>
                    <a:pt x="422529" y="134684"/>
                    <a:pt x="423481" y="133350"/>
                  </a:cubicBezTo>
                  <a:cubicBezTo>
                    <a:pt x="423481" y="133826"/>
                    <a:pt x="423481" y="134684"/>
                    <a:pt x="423005" y="135160"/>
                  </a:cubicBezTo>
                  <a:cubicBezTo>
                    <a:pt x="423005" y="135636"/>
                    <a:pt x="423005" y="136112"/>
                    <a:pt x="423481" y="136493"/>
                  </a:cubicBezTo>
                  <a:cubicBezTo>
                    <a:pt x="423386" y="138017"/>
                    <a:pt x="423005" y="138494"/>
                    <a:pt x="422529" y="139827"/>
                  </a:cubicBezTo>
                  <a:close/>
                  <a:moveTo>
                    <a:pt x="415195" y="105061"/>
                  </a:moveTo>
                  <a:lnTo>
                    <a:pt x="416147" y="105061"/>
                  </a:lnTo>
                  <a:cubicBezTo>
                    <a:pt x="416147" y="104584"/>
                    <a:pt x="416623" y="104108"/>
                    <a:pt x="417481" y="103251"/>
                  </a:cubicBezTo>
                  <a:lnTo>
                    <a:pt x="416147" y="103251"/>
                  </a:lnTo>
                  <a:lnTo>
                    <a:pt x="415195" y="105061"/>
                  </a:lnTo>
                  <a:close/>
                  <a:moveTo>
                    <a:pt x="417481" y="139827"/>
                  </a:moveTo>
                  <a:cubicBezTo>
                    <a:pt x="417481" y="140303"/>
                    <a:pt x="416528" y="140780"/>
                    <a:pt x="416147" y="141161"/>
                  </a:cubicBezTo>
                  <a:lnTo>
                    <a:pt x="415671" y="141161"/>
                  </a:lnTo>
                  <a:cubicBezTo>
                    <a:pt x="415671" y="141161"/>
                    <a:pt x="415195" y="141161"/>
                    <a:pt x="415195" y="140684"/>
                  </a:cubicBezTo>
                  <a:cubicBezTo>
                    <a:pt x="415671" y="140208"/>
                    <a:pt x="416147" y="139732"/>
                    <a:pt x="416147" y="139351"/>
                  </a:cubicBezTo>
                  <a:lnTo>
                    <a:pt x="417481" y="139351"/>
                  </a:lnTo>
                  <a:lnTo>
                    <a:pt x="417481" y="139827"/>
                  </a:lnTo>
                  <a:close/>
                  <a:moveTo>
                    <a:pt x="419767" y="127921"/>
                  </a:moveTo>
                  <a:cubicBezTo>
                    <a:pt x="420243" y="127445"/>
                    <a:pt x="420719" y="127445"/>
                    <a:pt x="420719" y="126587"/>
                  </a:cubicBezTo>
                  <a:lnTo>
                    <a:pt x="420719" y="125730"/>
                  </a:lnTo>
                  <a:cubicBezTo>
                    <a:pt x="420243" y="125730"/>
                    <a:pt x="419767" y="126206"/>
                    <a:pt x="419767" y="126682"/>
                  </a:cubicBezTo>
                  <a:lnTo>
                    <a:pt x="419767" y="127921"/>
                  </a:lnTo>
                  <a:close/>
                  <a:moveTo>
                    <a:pt x="423386" y="122015"/>
                  </a:moveTo>
                  <a:cubicBezTo>
                    <a:pt x="422910" y="122968"/>
                    <a:pt x="422434" y="122968"/>
                    <a:pt x="422053" y="123349"/>
                  </a:cubicBezTo>
                  <a:lnTo>
                    <a:pt x="422529" y="123825"/>
                  </a:lnTo>
                  <a:cubicBezTo>
                    <a:pt x="422529" y="123825"/>
                    <a:pt x="423005" y="123825"/>
                    <a:pt x="423005" y="123349"/>
                  </a:cubicBezTo>
                  <a:cubicBezTo>
                    <a:pt x="423481" y="123349"/>
                    <a:pt x="423481" y="123349"/>
                    <a:pt x="423481" y="122873"/>
                  </a:cubicBezTo>
                  <a:lnTo>
                    <a:pt x="423481" y="122015"/>
                  </a:lnTo>
                  <a:close/>
                  <a:moveTo>
                    <a:pt x="433483" y="122492"/>
                  </a:moveTo>
                  <a:cubicBezTo>
                    <a:pt x="433483" y="123825"/>
                    <a:pt x="431673" y="125730"/>
                    <a:pt x="430721" y="126587"/>
                  </a:cubicBezTo>
                  <a:cubicBezTo>
                    <a:pt x="430244" y="127540"/>
                    <a:pt x="429387" y="127540"/>
                    <a:pt x="429387" y="127921"/>
                  </a:cubicBezTo>
                  <a:cubicBezTo>
                    <a:pt x="428911" y="130683"/>
                    <a:pt x="425767" y="131540"/>
                    <a:pt x="425767" y="133445"/>
                  </a:cubicBezTo>
                  <a:lnTo>
                    <a:pt x="423481" y="133445"/>
                  </a:lnTo>
                  <a:cubicBezTo>
                    <a:pt x="423958" y="132969"/>
                    <a:pt x="424815" y="131636"/>
                    <a:pt x="425291" y="130207"/>
                  </a:cubicBezTo>
                  <a:cubicBezTo>
                    <a:pt x="425767" y="129254"/>
                    <a:pt x="425767" y="128397"/>
                    <a:pt x="427577" y="127921"/>
                  </a:cubicBezTo>
                  <a:cubicBezTo>
                    <a:pt x="428530" y="127445"/>
                    <a:pt x="428911" y="126587"/>
                    <a:pt x="428911" y="125635"/>
                  </a:cubicBezTo>
                  <a:lnTo>
                    <a:pt x="430721" y="122396"/>
                  </a:lnTo>
                  <a:cubicBezTo>
                    <a:pt x="431197" y="121444"/>
                    <a:pt x="431673" y="121063"/>
                    <a:pt x="432530" y="120587"/>
                  </a:cubicBezTo>
                  <a:cubicBezTo>
                    <a:pt x="432530" y="121063"/>
                    <a:pt x="433483" y="121539"/>
                    <a:pt x="433483" y="122492"/>
                  </a:cubicBezTo>
                  <a:close/>
                  <a:moveTo>
                    <a:pt x="423863" y="135731"/>
                  </a:moveTo>
                  <a:cubicBezTo>
                    <a:pt x="423386" y="136208"/>
                    <a:pt x="423386" y="136208"/>
                    <a:pt x="423386" y="136684"/>
                  </a:cubicBezTo>
                  <a:lnTo>
                    <a:pt x="423386" y="135731"/>
                  </a:lnTo>
                  <a:lnTo>
                    <a:pt x="423863" y="135731"/>
                  </a:lnTo>
                  <a:close/>
                  <a:moveTo>
                    <a:pt x="436245" y="119729"/>
                  </a:moveTo>
                  <a:cubicBezTo>
                    <a:pt x="436245" y="120205"/>
                    <a:pt x="435769" y="120682"/>
                    <a:pt x="435769" y="121063"/>
                  </a:cubicBezTo>
                  <a:lnTo>
                    <a:pt x="434435" y="121063"/>
                  </a:lnTo>
                  <a:cubicBezTo>
                    <a:pt x="433959" y="121063"/>
                    <a:pt x="433959" y="121063"/>
                    <a:pt x="433483" y="120587"/>
                  </a:cubicBezTo>
                  <a:lnTo>
                    <a:pt x="433483" y="119253"/>
                  </a:lnTo>
                  <a:cubicBezTo>
                    <a:pt x="433483" y="118301"/>
                    <a:pt x="433483" y="117443"/>
                    <a:pt x="433959" y="116491"/>
                  </a:cubicBezTo>
                  <a:cubicBezTo>
                    <a:pt x="434912" y="115538"/>
                    <a:pt x="435769" y="115538"/>
                    <a:pt x="436245" y="115538"/>
                  </a:cubicBezTo>
                  <a:cubicBezTo>
                    <a:pt x="437197" y="115538"/>
                    <a:pt x="438055" y="115062"/>
                    <a:pt x="439007" y="114586"/>
                  </a:cubicBezTo>
                  <a:cubicBezTo>
                    <a:pt x="439007" y="116491"/>
                    <a:pt x="437579" y="118396"/>
                    <a:pt x="436245" y="119729"/>
                  </a:cubicBezTo>
                  <a:close/>
                  <a:moveTo>
                    <a:pt x="434435" y="107823"/>
                  </a:moveTo>
                  <a:cubicBezTo>
                    <a:pt x="434912" y="107823"/>
                    <a:pt x="434912" y="108299"/>
                    <a:pt x="435388" y="108299"/>
                  </a:cubicBezTo>
                  <a:cubicBezTo>
                    <a:pt x="435388" y="108299"/>
                    <a:pt x="435864" y="108299"/>
                    <a:pt x="435864" y="107823"/>
                  </a:cubicBezTo>
                  <a:lnTo>
                    <a:pt x="435864" y="106490"/>
                  </a:lnTo>
                  <a:lnTo>
                    <a:pt x="435388" y="106013"/>
                  </a:lnTo>
                  <a:cubicBezTo>
                    <a:pt x="434912" y="106013"/>
                    <a:pt x="434912" y="106490"/>
                    <a:pt x="434435" y="106490"/>
                  </a:cubicBezTo>
                  <a:lnTo>
                    <a:pt x="434435" y="107823"/>
                  </a:lnTo>
                  <a:close/>
                  <a:moveTo>
                    <a:pt x="436245" y="97822"/>
                  </a:moveTo>
                  <a:cubicBezTo>
                    <a:pt x="436245" y="98298"/>
                    <a:pt x="437197" y="98298"/>
                    <a:pt x="437579" y="98298"/>
                  </a:cubicBezTo>
                  <a:cubicBezTo>
                    <a:pt x="438055" y="96965"/>
                    <a:pt x="438912" y="96488"/>
                    <a:pt x="439388" y="95060"/>
                  </a:cubicBezTo>
                  <a:lnTo>
                    <a:pt x="439388" y="94583"/>
                  </a:lnTo>
                  <a:lnTo>
                    <a:pt x="438912" y="94107"/>
                  </a:lnTo>
                  <a:cubicBezTo>
                    <a:pt x="438436" y="93631"/>
                    <a:pt x="437959" y="93631"/>
                    <a:pt x="437959" y="93155"/>
                  </a:cubicBezTo>
                  <a:cubicBezTo>
                    <a:pt x="437959" y="92678"/>
                    <a:pt x="438436" y="92678"/>
                    <a:pt x="438436" y="91821"/>
                  </a:cubicBezTo>
                  <a:lnTo>
                    <a:pt x="438912" y="91821"/>
                  </a:lnTo>
                  <a:cubicBezTo>
                    <a:pt x="438912" y="91345"/>
                    <a:pt x="438912" y="90869"/>
                    <a:pt x="438436" y="90488"/>
                  </a:cubicBezTo>
                  <a:cubicBezTo>
                    <a:pt x="437959" y="90488"/>
                    <a:pt x="437959" y="90964"/>
                    <a:pt x="437483" y="90964"/>
                  </a:cubicBezTo>
                  <a:cubicBezTo>
                    <a:pt x="436150" y="92297"/>
                    <a:pt x="436150" y="94202"/>
                    <a:pt x="436150" y="96488"/>
                  </a:cubicBezTo>
                  <a:lnTo>
                    <a:pt x="436150" y="97822"/>
                  </a:lnTo>
                  <a:close/>
                  <a:moveTo>
                    <a:pt x="437102" y="103251"/>
                  </a:moveTo>
                  <a:lnTo>
                    <a:pt x="436150" y="103727"/>
                  </a:lnTo>
                  <a:cubicBezTo>
                    <a:pt x="437102" y="104204"/>
                    <a:pt x="437102" y="104204"/>
                    <a:pt x="437483" y="104204"/>
                  </a:cubicBezTo>
                  <a:cubicBezTo>
                    <a:pt x="437483" y="104204"/>
                    <a:pt x="437483" y="103727"/>
                    <a:pt x="437959" y="103251"/>
                  </a:cubicBezTo>
                  <a:lnTo>
                    <a:pt x="437102" y="103251"/>
                  </a:lnTo>
                  <a:close/>
                  <a:moveTo>
                    <a:pt x="439007" y="112871"/>
                  </a:moveTo>
                  <a:cubicBezTo>
                    <a:pt x="439007" y="111919"/>
                    <a:pt x="439484" y="111538"/>
                    <a:pt x="440341" y="111538"/>
                  </a:cubicBezTo>
                  <a:cubicBezTo>
                    <a:pt x="440341" y="112871"/>
                    <a:pt x="439864" y="113824"/>
                    <a:pt x="439007" y="114776"/>
                  </a:cubicBezTo>
                  <a:lnTo>
                    <a:pt x="439007" y="112871"/>
                  </a:lnTo>
                  <a:close/>
                  <a:moveTo>
                    <a:pt x="440341" y="110109"/>
                  </a:moveTo>
                  <a:cubicBezTo>
                    <a:pt x="440341" y="109156"/>
                    <a:pt x="440817" y="109156"/>
                    <a:pt x="441293" y="108776"/>
                  </a:cubicBezTo>
                  <a:cubicBezTo>
                    <a:pt x="441293" y="108776"/>
                    <a:pt x="441769" y="108776"/>
                    <a:pt x="442246" y="108299"/>
                  </a:cubicBezTo>
                  <a:cubicBezTo>
                    <a:pt x="441769" y="110109"/>
                    <a:pt x="441293" y="110585"/>
                    <a:pt x="440436" y="111538"/>
                  </a:cubicBezTo>
                  <a:lnTo>
                    <a:pt x="440436" y="110109"/>
                  </a:lnTo>
                  <a:close/>
                  <a:moveTo>
                    <a:pt x="443579" y="107347"/>
                  </a:moveTo>
                  <a:cubicBezTo>
                    <a:pt x="443103" y="107823"/>
                    <a:pt x="443103" y="107823"/>
                    <a:pt x="442627" y="107823"/>
                  </a:cubicBezTo>
                  <a:cubicBezTo>
                    <a:pt x="442627" y="107823"/>
                    <a:pt x="443103" y="107823"/>
                    <a:pt x="443103" y="107347"/>
                  </a:cubicBezTo>
                  <a:lnTo>
                    <a:pt x="443579" y="107347"/>
                  </a:lnTo>
                  <a:close/>
                  <a:moveTo>
                    <a:pt x="448151" y="80391"/>
                  </a:moveTo>
                  <a:cubicBezTo>
                    <a:pt x="447675" y="80867"/>
                    <a:pt x="447675" y="81725"/>
                    <a:pt x="447675" y="82677"/>
                  </a:cubicBezTo>
                  <a:cubicBezTo>
                    <a:pt x="448151" y="81820"/>
                    <a:pt x="448151" y="81344"/>
                    <a:pt x="448151" y="80391"/>
                  </a:cubicBezTo>
                  <a:close/>
                  <a:moveTo>
                    <a:pt x="449961" y="84106"/>
                  </a:moveTo>
                  <a:lnTo>
                    <a:pt x="449485" y="83630"/>
                  </a:lnTo>
                  <a:lnTo>
                    <a:pt x="448151" y="83630"/>
                  </a:lnTo>
                  <a:lnTo>
                    <a:pt x="448151" y="86392"/>
                  </a:lnTo>
                  <a:cubicBezTo>
                    <a:pt x="448151" y="86392"/>
                    <a:pt x="448151" y="86868"/>
                    <a:pt x="448627" y="86868"/>
                  </a:cubicBezTo>
                  <a:lnTo>
                    <a:pt x="449961" y="84106"/>
                  </a:lnTo>
                  <a:close/>
                  <a:moveTo>
                    <a:pt x="454533" y="82201"/>
                  </a:moveTo>
                  <a:lnTo>
                    <a:pt x="453200" y="83534"/>
                  </a:lnTo>
                  <a:lnTo>
                    <a:pt x="453676" y="84011"/>
                  </a:lnTo>
                  <a:cubicBezTo>
                    <a:pt x="454628" y="83534"/>
                    <a:pt x="454628" y="83058"/>
                    <a:pt x="454628" y="82677"/>
                  </a:cubicBezTo>
                  <a:lnTo>
                    <a:pt x="454628" y="82201"/>
                  </a:lnTo>
                  <a:close/>
                  <a:moveTo>
                    <a:pt x="455009" y="78105"/>
                  </a:moveTo>
                  <a:lnTo>
                    <a:pt x="455962" y="78105"/>
                  </a:lnTo>
                  <a:cubicBezTo>
                    <a:pt x="455962" y="76772"/>
                    <a:pt x="457295" y="76295"/>
                    <a:pt x="457295" y="75343"/>
                  </a:cubicBezTo>
                  <a:cubicBezTo>
                    <a:pt x="455485" y="75819"/>
                    <a:pt x="455009" y="76295"/>
                    <a:pt x="454533" y="76676"/>
                  </a:cubicBezTo>
                  <a:cubicBezTo>
                    <a:pt x="454533" y="76772"/>
                    <a:pt x="454533" y="78105"/>
                    <a:pt x="455009" y="78105"/>
                  </a:cubicBezTo>
                  <a:close/>
                  <a:moveTo>
                    <a:pt x="459581" y="84963"/>
                  </a:moveTo>
                  <a:lnTo>
                    <a:pt x="460915" y="81725"/>
                  </a:lnTo>
                  <a:cubicBezTo>
                    <a:pt x="460915" y="81725"/>
                    <a:pt x="460438" y="81248"/>
                    <a:pt x="459962" y="81248"/>
                  </a:cubicBezTo>
                  <a:cubicBezTo>
                    <a:pt x="459486" y="81248"/>
                    <a:pt x="459010" y="81725"/>
                    <a:pt x="458629" y="82582"/>
                  </a:cubicBezTo>
                  <a:cubicBezTo>
                    <a:pt x="458152" y="83058"/>
                    <a:pt x="458152" y="83915"/>
                    <a:pt x="457676" y="84868"/>
                  </a:cubicBezTo>
                  <a:cubicBezTo>
                    <a:pt x="457676" y="84868"/>
                    <a:pt x="458152" y="85344"/>
                    <a:pt x="458629" y="85344"/>
                  </a:cubicBezTo>
                  <a:cubicBezTo>
                    <a:pt x="459105" y="85344"/>
                    <a:pt x="459581" y="84963"/>
                    <a:pt x="459581" y="84963"/>
                  </a:cubicBezTo>
                  <a:close/>
                  <a:moveTo>
                    <a:pt x="459962" y="77629"/>
                  </a:moveTo>
                  <a:lnTo>
                    <a:pt x="459962" y="76676"/>
                  </a:lnTo>
                  <a:cubicBezTo>
                    <a:pt x="459962" y="76676"/>
                    <a:pt x="459486" y="78010"/>
                    <a:pt x="459486" y="78962"/>
                  </a:cubicBezTo>
                  <a:cubicBezTo>
                    <a:pt x="459962" y="79058"/>
                    <a:pt x="459962" y="78581"/>
                    <a:pt x="459962" y="77629"/>
                  </a:cubicBezTo>
                  <a:close/>
                  <a:moveTo>
                    <a:pt x="463201" y="83630"/>
                  </a:moveTo>
                  <a:lnTo>
                    <a:pt x="461867" y="83630"/>
                  </a:lnTo>
                  <a:cubicBezTo>
                    <a:pt x="461867" y="84582"/>
                    <a:pt x="460915" y="84963"/>
                    <a:pt x="460534" y="85439"/>
                  </a:cubicBezTo>
                  <a:cubicBezTo>
                    <a:pt x="461867" y="85439"/>
                    <a:pt x="462820" y="84963"/>
                    <a:pt x="463296" y="84106"/>
                  </a:cubicBezTo>
                  <a:lnTo>
                    <a:pt x="463296" y="83630"/>
                  </a:lnTo>
                  <a:close/>
                  <a:moveTo>
                    <a:pt x="464534" y="79534"/>
                  </a:moveTo>
                  <a:lnTo>
                    <a:pt x="463201" y="79534"/>
                  </a:lnTo>
                  <a:cubicBezTo>
                    <a:pt x="462725" y="80486"/>
                    <a:pt x="462725" y="80867"/>
                    <a:pt x="462725" y="81344"/>
                  </a:cubicBezTo>
                  <a:lnTo>
                    <a:pt x="462725" y="81820"/>
                  </a:lnTo>
                  <a:cubicBezTo>
                    <a:pt x="463677" y="81344"/>
                    <a:pt x="464534" y="80867"/>
                    <a:pt x="464534" y="80010"/>
                  </a:cubicBezTo>
                  <a:lnTo>
                    <a:pt x="464534" y="79534"/>
                  </a:lnTo>
                  <a:close/>
                  <a:moveTo>
                    <a:pt x="473678" y="71247"/>
                  </a:moveTo>
                  <a:lnTo>
                    <a:pt x="473202" y="71247"/>
                  </a:lnTo>
                  <a:lnTo>
                    <a:pt x="468154" y="74486"/>
                  </a:lnTo>
                  <a:lnTo>
                    <a:pt x="467677" y="74962"/>
                  </a:lnTo>
                  <a:lnTo>
                    <a:pt x="467201" y="74962"/>
                  </a:lnTo>
                  <a:cubicBezTo>
                    <a:pt x="467201" y="74962"/>
                    <a:pt x="467677" y="75438"/>
                    <a:pt x="467677" y="75914"/>
                  </a:cubicBezTo>
                  <a:cubicBezTo>
                    <a:pt x="467677" y="76391"/>
                    <a:pt x="468154" y="76391"/>
                    <a:pt x="468154" y="76867"/>
                  </a:cubicBezTo>
                  <a:cubicBezTo>
                    <a:pt x="468154" y="77343"/>
                    <a:pt x="467677" y="77819"/>
                    <a:pt x="467677" y="78200"/>
                  </a:cubicBezTo>
                  <a:cubicBezTo>
                    <a:pt x="467201" y="78200"/>
                    <a:pt x="466725" y="78200"/>
                    <a:pt x="466725" y="78677"/>
                  </a:cubicBezTo>
                  <a:cubicBezTo>
                    <a:pt x="466725" y="80010"/>
                    <a:pt x="464915" y="81439"/>
                    <a:pt x="464439" y="82772"/>
                  </a:cubicBezTo>
                  <a:cubicBezTo>
                    <a:pt x="464439" y="82772"/>
                    <a:pt x="464915" y="83249"/>
                    <a:pt x="464915" y="82772"/>
                  </a:cubicBezTo>
                  <a:cubicBezTo>
                    <a:pt x="466725" y="82296"/>
                    <a:pt x="467677" y="81820"/>
                    <a:pt x="467677" y="80486"/>
                  </a:cubicBezTo>
                  <a:cubicBezTo>
                    <a:pt x="468154" y="79534"/>
                    <a:pt x="469011" y="79534"/>
                    <a:pt x="469487" y="79534"/>
                  </a:cubicBezTo>
                  <a:cubicBezTo>
                    <a:pt x="469963" y="79534"/>
                    <a:pt x="470440" y="79534"/>
                    <a:pt x="471297" y="80010"/>
                  </a:cubicBezTo>
                  <a:cubicBezTo>
                    <a:pt x="472250" y="80010"/>
                    <a:pt x="472630" y="79534"/>
                    <a:pt x="472630" y="79058"/>
                  </a:cubicBezTo>
                  <a:cubicBezTo>
                    <a:pt x="472154" y="78581"/>
                    <a:pt x="472154" y="78105"/>
                    <a:pt x="472154" y="77724"/>
                  </a:cubicBezTo>
                  <a:cubicBezTo>
                    <a:pt x="472154" y="76772"/>
                    <a:pt x="472630" y="76391"/>
                    <a:pt x="473107" y="75438"/>
                  </a:cubicBezTo>
                  <a:cubicBezTo>
                    <a:pt x="473583" y="75438"/>
                    <a:pt x="473583" y="74486"/>
                    <a:pt x="473583" y="74486"/>
                  </a:cubicBezTo>
                  <a:lnTo>
                    <a:pt x="473583" y="71247"/>
                  </a:lnTo>
                  <a:close/>
                  <a:moveTo>
                    <a:pt x="469583" y="109633"/>
                  </a:moveTo>
                  <a:lnTo>
                    <a:pt x="469583" y="110585"/>
                  </a:lnTo>
                  <a:cubicBezTo>
                    <a:pt x="470059" y="110585"/>
                    <a:pt x="470059" y="110109"/>
                    <a:pt x="470535" y="110109"/>
                  </a:cubicBezTo>
                  <a:lnTo>
                    <a:pt x="470535" y="109633"/>
                  </a:lnTo>
                  <a:lnTo>
                    <a:pt x="469583" y="109633"/>
                  </a:lnTo>
                  <a:close/>
                  <a:moveTo>
                    <a:pt x="470535" y="44768"/>
                  </a:moveTo>
                  <a:cubicBezTo>
                    <a:pt x="471011" y="44291"/>
                    <a:pt x="471488" y="44291"/>
                    <a:pt x="471488" y="43815"/>
                  </a:cubicBezTo>
                  <a:cubicBezTo>
                    <a:pt x="471488" y="44291"/>
                    <a:pt x="471011" y="44768"/>
                    <a:pt x="471011" y="44768"/>
                  </a:cubicBezTo>
                  <a:lnTo>
                    <a:pt x="470535" y="44768"/>
                  </a:lnTo>
                  <a:close/>
                  <a:moveTo>
                    <a:pt x="485108" y="41529"/>
                  </a:moveTo>
                  <a:cubicBezTo>
                    <a:pt x="485108" y="41053"/>
                    <a:pt x="485108" y="40577"/>
                    <a:pt x="484632" y="40577"/>
                  </a:cubicBezTo>
                  <a:lnTo>
                    <a:pt x="484156" y="40100"/>
                  </a:lnTo>
                  <a:cubicBezTo>
                    <a:pt x="483680" y="40100"/>
                    <a:pt x="483680" y="40577"/>
                    <a:pt x="483680" y="41434"/>
                  </a:cubicBezTo>
                  <a:lnTo>
                    <a:pt x="485108" y="41434"/>
                  </a:lnTo>
                  <a:close/>
                  <a:moveTo>
                    <a:pt x="493395" y="144875"/>
                  </a:moveTo>
                  <a:cubicBezTo>
                    <a:pt x="491585" y="144875"/>
                    <a:pt x="491109" y="145828"/>
                    <a:pt x="490633" y="146685"/>
                  </a:cubicBezTo>
                  <a:lnTo>
                    <a:pt x="490633" y="147638"/>
                  </a:lnTo>
                  <a:cubicBezTo>
                    <a:pt x="491585" y="147638"/>
                    <a:pt x="492919" y="146685"/>
                    <a:pt x="493871" y="146685"/>
                  </a:cubicBezTo>
                  <a:cubicBezTo>
                    <a:pt x="495205" y="146685"/>
                    <a:pt x="495205" y="146685"/>
                    <a:pt x="495205" y="144875"/>
                  </a:cubicBezTo>
                  <a:lnTo>
                    <a:pt x="493395" y="144875"/>
                  </a:lnTo>
                  <a:close/>
                  <a:moveTo>
                    <a:pt x="492919" y="149924"/>
                  </a:moveTo>
                  <a:lnTo>
                    <a:pt x="491966" y="149924"/>
                  </a:lnTo>
                  <a:lnTo>
                    <a:pt x="491490" y="149447"/>
                  </a:lnTo>
                  <a:lnTo>
                    <a:pt x="491490" y="149924"/>
                  </a:lnTo>
                  <a:cubicBezTo>
                    <a:pt x="491014" y="150400"/>
                    <a:pt x="490538" y="151257"/>
                    <a:pt x="490538" y="152210"/>
                  </a:cubicBezTo>
                  <a:lnTo>
                    <a:pt x="491014" y="152686"/>
                  </a:lnTo>
                  <a:cubicBezTo>
                    <a:pt x="491014" y="152686"/>
                    <a:pt x="491490" y="152210"/>
                    <a:pt x="491966" y="152210"/>
                  </a:cubicBezTo>
                  <a:cubicBezTo>
                    <a:pt x="491966" y="151733"/>
                    <a:pt x="491966" y="151257"/>
                    <a:pt x="492919" y="150876"/>
                  </a:cubicBezTo>
                  <a:lnTo>
                    <a:pt x="492919" y="149924"/>
                  </a:lnTo>
                  <a:close/>
                  <a:moveTo>
                    <a:pt x="492919" y="141637"/>
                  </a:moveTo>
                  <a:lnTo>
                    <a:pt x="492919" y="143447"/>
                  </a:lnTo>
                  <a:cubicBezTo>
                    <a:pt x="492919" y="143923"/>
                    <a:pt x="493395" y="144399"/>
                    <a:pt x="493395" y="143923"/>
                  </a:cubicBezTo>
                  <a:lnTo>
                    <a:pt x="493871" y="143447"/>
                  </a:lnTo>
                  <a:cubicBezTo>
                    <a:pt x="493871" y="142113"/>
                    <a:pt x="493395" y="142113"/>
                    <a:pt x="493395" y="141637"/>
                  </a:cubicBezTo>
                  <a:lnTo>
                    <a:pt x="492919" y="141637"/>
                  </a:lnTo>
                  <a:close/>
                  <a:moveTo>
                    <a:pt x="495681" y="133922"/>
                  </a:moveTo>
                  <a:lnTo>
                    <a:pt x="495205" y="134398"/>
                  </a:lnTo>
                  <a:lnTo>
                    <a:pt x="495205" y="133922"/>
                  </a:lnTo>
                  <a:lnTo>
                    <a:pt x="495681" y="133922"/>
                  </a:lnTo>
                  <a:close/>
                  <a:moveTo>
                    <a:pt x="500729" y="171450"/>
                  </a:moveTo>
                  <a:lnTo>
                    <a:pt x="501205" y="171926"/>
                  </a:lnTo>
                  <a:cubicBezTo>
                    <a:pt x="501205" y="171926"/>
                    <a:pt x="501682" y="171450"/>
                    <a:pt x="502158" y="171450"/>
                  </a:cubicBezTo>
                  <a:lnTo>
                    <a:pt x="500729" y="171450"/>
                  </a:lnTo>
                  <a:close/>
                  <a:moveTo>
                    <a:pt x="504825" y="171450"/>
                  </a:moveTo>
                  <a:cubicBezTo>
                    <a:pt x="503872" y="171450"/>
                    <a:pt x="503872" y="172403"/>
                    <a:pt x="503492" y="173260"/>
                  </a:cubicBezTo>
                  <a:lnTo>
                    <a:pt x="504825" y="173260"/>
                  </a:lnTo>
                  <a:lnTo>
                    <a:pt x="504825" y="171450"/>
                  </a:lnTo>
                  <a:close/>
                  <a:moveTo>
                    <a:pt x="506635" y="168688"/>
                  </a:moveTo>
                  <a:cubicBezTo>
                    <a:pt x="506159" y="168212"/>
                    <a:pt x="505682" y="167735"/>
                    <a:pt x="505682" y="167354"/>
                  </a:cubicBezTo>
                  <a:cubicBezTo>
                    <a:pt x="505682" y="166973"/>
                    <a:pt x="506159" y="166021"/>
                    <a:pt x="506635" y="165545"/>
                  </a:cubicBezTo>
                  <a:cubicBezTo>
                    <a:pt x="506635" y="165545"/>
                    <a:pt x="506635" y="165068"/>
                    <a:pt x="505682" y="165068"/>
                  </a:cubicBezTo>
                  <a:lnTo>
                    <a:pt x="505206" y="165545"/>
                  </a:lnTo>
                  <a:cubicBezTo>
                    <a:pt x="505206" y="166021"/>
                    <a:pt x="504730" y="166021"/>
                    <a:pt x="504730" y="166497"/>
                  </a:cubicBezTo>
                  <a:cubicBezTo>
                    <a:pt x="504730" y="167830"/>
                    <a:pt x="504730" y="168783"/>
                    <a:pt x="505682" y="169259"/>
                  </a:cubicBezTo>
                  <a:lnTo>
                    <a:pt x="506635" y="168688"/>
                  </a:lnTo>
                  <a:close/>
                  <a:moveTo>
                    <a:pt x="504825" y="171450"/>
                  </a:moveTo>
                  <a:cubicBezTo>
                    <a:pt x="504825" y="171450"/>
                    <a:pt x="505301" y="171450"/>
                    <a:pt x="505301" y="170974"/>
                  </a:cubicBezTo>
                  <a:lnTo>
                    <a:pt x="505301" y="170498"/>
                  </a:lnTo>
                  <a:cubicBezTo>
                    <a:pt x="504825" y="170498"/>
                    <a:pt x="504825" y="170498"/>
                    <a:pt x="504825" y="170974"/>
                  </a:cubicBezTo>
                  <a:lnTo>
                    <a:pt x="504825" y="171450"/>
                  </a:lnTo>
                  <a:close/>
                  <a:moveTo>
                    <a:pt x="507111" y="162687"/>
                  </a:moveTo>
                  <a:cubicBezTo>
                    <a:pt x="507111" y="163163"/>
                    <a:pt x="507587" y="163163"/>
                    <a:pt x="507587" y="163163"/>
                  </a:cubicBezTo>
                  <a:lnTo>
                    <a:pt x="507587" y="161354"/>
                  </a:lnTo>
                  <a:cubicBezTo>
                    <a:pt x="507111" y="161830"/>
                    <a:pt x="507111" y="161830"/>
                    <a:pt x="507111" y="162306"/>
                  </a:cubicBezTo>
                  <a:lnTo>
                    <a:pt x="507111" y="162687"/>
                  </a:lnTo>
                  <a:close/>
                  <a:moveTo>
                    <a:pt x="509397" y="164973"/>
                  </a:moveTo>
                  <a:lnTo>
                    <a:pt x="509873" y="165449"/>
                  </a:lnTo>
                  <a:lnTo>
                    <a:pt x="509873" y="164973"/>
                  </a:lnTo>
                  <a:lnTo>
                    <a:pt x="509397" y="164973"/>
                  </a:lnTo>
                  <a:close/>
                  <a:moveTo>
                    <a:pt x="514826" y="160020"/>
                  </a:moveTo>
                  <a:cubicBezTo>
                    <a:pt x="514826" y="160973"/>
                    <a:pt x="513493" y="161354"/>
                    <a:pt x="513017" y="162306"/>
                  </a:cubicBezTo>
                  <a:lnTo>
                    <a:pt x="512064" y="162306"/>
                  </a:lnTo>
                  <a:lnTo>
                    <a:pt x="512064" y="161830"/>
                  </a:lnTo>
                  <a:cubicBezTo>
                    <a:pt x="512540" y="160496"/>
                    <a:pt x="513017" y="159068"/>
                    <a:pt x="514826" y="158210"/>
                  </a:cubicBezTo>
                  <a:lnTo>
                    <a:pt x="514826" y="160020"/>
                  </a:lnTo>
                  <a:close/>
                  <a:moveTo>
                    <a:pt x="517588" y="155448"/>
                  </a:moveTo>
                  <a:lnTo>
                    <a:pt x="518065" y="155448"/>
                  </a:lnTo>
                  <a:lnTo>
                    <a:pt x="518065" y="155924"/>
                  </a:lnTo>
                  <a:cubicBezTo>
                    <a:pt x="518065" y="156401"/>
                    <a:pt x="517588" y="158210"/>
                    <a:pt x="514826" y="158210"/>
                  </a:cubicBezTo>
                  <a:cubicBezTo>
                    <a:pt x="514826" y="156781"/>
                    <a:pt x="515302" y="155829"/>
                    <a:pt x="517588" y="155448"/>
                  </a:cubicBezTo>
                  <a:close/>
                  <a:moveTo>
                    <a:pt x="518065" y="137541"/>
                  </a:moveTo>
                  <a:cubicBezTo>
                    <a:pt x="517588" y="137541"/>
                    <a:pt x="517588" y="137541"/>
                    <a:pt x="517588" y="138017"/>
                  </a:cubicBezTo>
                  <a:cubicBezTo>
                    <a:pt x="517112" y="138970"/>
                    <a:pt x="517112" y="139827"/>
                    <a:pt x="517112" y="140303"/>
                  </a:cubicBezTo>
                  <a:cubicBezTo>
                    <a:pt x="517112" y="140303"/>
                    <a:pt x="517112" y="140780"/>
                    <a:pt x="517588" y="140780"/>
                  </a:cubicBezTo>
                  <a:lnTo>
                    <a:pt x="517588" y="140303"/>
                  </a:lnTo>
                  <a:cubicBezTo>
                    <a:pt x="518065" y="139827"/>
                    <a:pt x="518065" y="139351"/>
                    <a:pt x="518065" y="138970"/>
                  </a:cubicBezTo>
                  <a:lnTo>
                    <a:pt x="518065" y="137541"/>
                  </a:lnTo>
                  <a:close/>
                  <a:moveTo>
                    <a:pt x="519017" y="122968"/>
                  </a:moveTo>
                  <a:lnTo>
                    <a:pt x="519017" y="122015"/>
                  </a:lnTo>
                  <a:lnTo>
                    <a:pt x="518541" y="122492"/>
                  </a:lnTo>
                  <a:lnTo>
                    <a:pt x="518541" y="122968"/>
                  </a:lnTo>
                  <a:lnTo>
                    <a:pt x="519017" y="122968"/>
                  </a:lnTo>
                  <a:close/>
                  <a:moveTo>
                    <a:pt x="521684" y="146304"/>
                  </a:moveTo>
                  <a:lnTo>
                    <a:pt x="520732" y="148114"/>
                  </a:lnTo>
                  <a:cubicBezTo>
                    <a:pt x="520255" y="148590"/>
                    <a:pt x="520255" y="148590"/>
                    <a:pt x="519779" y="148590"/>
                  </a:cubicBezTo>
                  <a:cubicBezTo>
                    <a:pt x="519779" y="148590"/>
                    <a:pt x="519779" y="148114"/>
                    <a:pt x="519303" y="147638"/>
                  </a:cubicBezTo>
                  <a:lnTo>
                    <a:pt x="519303" y="146685"/>
                  </a:lnTo>
                  <a:cubicBezTo>
                    <a:pt x="519303" y="146209"/>
                    <a:pt x="519303" y="145352"/>
                    <a:pt x="519779" y="144875"/>
                  </a:cubicBezTo>
                  <a:cubicBezTo>
                    <a:pt x="520255" y="144399"/>
                    <a:pt x="520732" y="142589"/>
                    <a:pt x="522542" y="142589"/>
                  </a:cubicBezTo>
                  <a:cubicBezTo>
                    <a:pt x="522160" y="144018"/>
                    <a:pt x="521684" y="144875"/>
                    <a:pt x="521684" y="146304"/>
                  </a:cubicBezTo>
                  <a:close/>
                  <a:moveTo>
                    <a:pt x="521303" y="120682"/>
                  </a:moveTo>
                  <a:lnTo>
                    <a:pt x="521303" y="120205"/>
                  </a:lnTo>
                  <a:cubicBezTo>
                    <a:pt x="520827" y="120205"/>
                    <a:pt x="520827" y="119729"/>
                    <a:pt x="520827" y="119253"/>
                  </a:cubicBezTo>
                  <a:lnTo>
                    <a:pt x="520351" y="119729"/>
                  </a:lnTo>
                  <a:cubicBezTo>
                    <a:pt x="519875" y="120682"/>
                    <a:pt x="519875" y="121063"/>
                    <a:pt x="519875" y="121539"/>
                  </a:cubicBezTo>
                  <a:lnTo>
                    <a:pt x="520351" y="122015"/>
                  </a:lnTo>
                  <a:lnTo>
                    <a:pt x="521303" y="120682"/>
                  </a:lnTo>
                  <a:close/>
                  <a:moveTo>
                    <a:pt x="523589" y="111538"/>
                  </a:moveTo>
                  <a:cubicBezTo>
                    <a:pt x="523113" y="111538"/>
                    <a:pt x="522637" y="111538"/>
                    <a:pt x="522637" y="112014"/>
                  </a:cubicBezTo>
                  <a:cubicBezTo>
                    <a:pt x="522637" y="113824"/>
                    <a:pt x="522160" y="115633"/>
                    <a:pt x="521684" y="117539"/>
                  </a:cubicBezTo>
                  <a:cubicBezTo>
                    <a:pt x="521684" y="117539"/>
                    <a:pt x="522160" y="118015"/>
                    <a:pt x="522637" y="118015"/>
                  </a:cubicBezTo>
                  <a:cubicBezTo>
                    <a:pt x="523589" y="117539"/>
                    <a:pt x="523970" y="115729"/>
                    <a:pt x="523970" y="115729"/>
                  </a:cubicBezTo>
                  <a:cubicBezTo>
                    <a:pt x="523494" y="114776"/>
                    <a:pt x="523494" y="114395"/>
                    <a:pt x="523494" y="113919"/>
                  </a:cubicBezTo>
                  <a:lnTo>
                    <a:pt x="523494" y="111538"/>
                  </a:lnTo>
                  <a:close/>
                  <a:moveTo>
                    <a:pt x="521684" y="151257"/>
                  </a:moveTo>
                  <a:cubicBezTo>
                    <a:pt x="521684" y="150781"/>
                    <a:pt x="522637" y="150781"/>
                    <a:pt x="522637" y="150781"/>
                  </a:cubicBezTo>
                  <a:cubicBezTo>
                    <a:pt x="523113" y="151257"/>
                    <a:pt x="523589" y="151733"/>
                    <a:pt x="523589" y="152114"/>
                  </a:cubicBezTo>
                  <a:cubicBezTo>
                    <a:pt x="523589" y="152591"/>
                    <a:pt x="523113" y="153067"/>
                    <a:pt x="522637" y="153448"/>
                  </a:cubicBezTo>
                  <a:cubicBezTo>
                    <a:pt x="522637" y="153448"/>
                    <a:pt x="521684" y="153448"/>
                    <a:pt x="521684" y="152972"/>
                  </a:cubicBezTo>
                  <a:lnTo>
                    <a:pt x="521684" y="151257"/>
                  </a:lnTo>
                  <a:close/>
                  <a:moveTo>
                    <a:pt x="522637" y="139827"/>
                  </a:moveTo>
                  <a:cubicBezTo>
                    <a:pt x="522637" y="139351"/>
                    <a:pt x="523113" y="138875"/>
                    <a:pt x="523589" y="138494"/>
                  </a:cubicBezTo>
                  <a:cubicBezTo>
                    <a:pt x="523589" y="138494"/>
                    <a:pt x="524065" y="138017"/>
                    <a:pt x="524065" y="138494"/>
                  </a:cubicBezTo>
                  <a:cubicBezTo>
                    <a:pt x="524542" y="138494"/>
                    <a:pt x="525018" y="138970"/>
                    <a:pt x="525018" y="139446"/>
                  </a:cubicBezTo>
                  <a:cubicBezTo>
                    <a:pt x="524542" y="140780"/>
                    <a:pt x="524065" y="142208"/>
                    <a:pt x="522732" y="142685"/>
                  </a:cubicBezTo>
                  <a:lnTo>
                    <a:pt x="522732" y="139827"/>
                  </a:lnTo>
                  <a:close/>
                  <a:moveTo>
                    <a:pt x="527209" y="141637"/>
                  </a:moveTo>
                  <a:cubicBezTo>
                    <a:pt x="526733" y="143923"/>
                    <a:pt x="524923" y="145256"/>
                    <a:pt x="523589" y="146685"/>
                  </a:cubicBezTo>
                  <a:lnTo>
                    <a:pt x="522637" y="146685"/>
                  </a:lnTo>
                  <a:lnTo>
                    <a:pt x="522637" y="145733"/>
                  </a:lnTo>
                  <a:cubicBezTo>
                    <a:pt x="523589" y="144399"/>
                    <a:pt x="524447" y="142113"/>
                    <a:pt x="526256" y="141161"/>
                  </a:cubicBezTo>
                  <a:cubicBezTo>
                    <a:pt x="526256" y="140684"/>
                    <a:pt x="526256" y="140684"/>
                    <a:pt x="526733" y="140684"/>
                  </a:cubicBezTo>
                  <a:lnTo>
                    <a:pt x="527209" y="140684"/>
                  </a:lnTo>
                  <a:lnTo>
                    <a:pt x="527209" y="141637"/>
                  </a:lnTo>
                  <a:close/>
                  <a:moveTo>
                    <a:pt x="528542" y="123825"/>
                  </a:moveTo>
                  <a:cubicBezTo>
                    <a:pt x="529018" y="123825"/>
                    <a:pt x="529018" y="122873"/>
                    <a:pt x="529018" y="122492"/>
                  </a:cubicBezTo>
                  <a:cubicBezTo>
                    <a:pt x="529018" y="122492"/>
                    <a:pt x="528542" y="122015"/>
                    <a:pt x="528542" y="122492"/>
                  </a:cubicBezTo>
                  <a:lnTo>
                    <a:pt x="527590" y="122968"/>
                  </a:lnTo>
                  <a:lnTo>
                    <a:pt x="528542" y="123825"/>
                  </a:lnTo>
                  <a:close/>
                  <a:moveTo>
                    <a:pt x="530828" y="136208"/>
                  </a:moveTo>
                  <a:cubicBezTo>
                    <a:pt x="530828" y="136684"/>
                    <a:pt x="530352" y="137541"/>
                    <a:pt x="530352" y="137541"/>
                  </a:cubicBezTo>
                  <a:cubicBezTo>
                    <a:pt x="529876" y="137541"/>
                    <a:pt x="529876" y="137541"/>
                    <a:pt x="529876" y="136589"/>
                  </a:cubicBezTo>
                  <a:cubicBezTo>
                    <a:pt x="530352" y="136589"/>
                    <a:pt x="530352" y="136112"/>
                    <a:pt x="530828" y="135636"/>
                  </a:cubicBezTo>
                  <a:lnTo>
                    <a:pt x="530828" y="136208"/>
                  </a:lnTo>
                  <a:close/>
                  <a:moveTo>
                    <a:pt x="533114" y="111919"/>
                  </a:moveTo>
                  <a:lnTo>
                    <a:pt x="534448" y="109633"/>
                  </a:lnTo>
                  <a:lnTo>
                    <a:pt x="534448" y="109156"/>
                  </a:lnTo>
                  <a:lnTo>
                    <a:pt x="533972" y="109156"/>
                  </a:lnTo>
                  <a:cubicBezTo>
                    <a:pt x="533495" y="109156"/>
                    <a:pt x="533019" y="109633"/>
                    <a:pt x="533019" y="109633"/>
                  </a:cubicBezTo>
                  <a:lnTo>
                    <a:pt x="533019" y="111919"/>
                  </a:lnTo>
                  <a:close/>
                  <a:moveTo>
                    <a:pt x="536829" y="116491"/>
                  </a:moveTo>
                  <a:cubicBezTo>
                    <a:pt x="534067" y="118301"/>
                    <a:pt x="533590" y="121063"/>
                    <a:pt x="533209" y="123349"/>
                  </a:cubicBezTo>
                  <a:lnTo>
                    <a:pt x="533209" y="123825"/>
                  </a:lnTo>
                  <a:cubicBezTo>
                    <a:pt x="533686" y="123825"/>
                    <a:pt x="533686" y="123825"/>
                    <a:pt x="533686" y="123349"/>
                  </a:cubicBezTo>
                  <a:cubicBezTo>
                    <a:pt x="534162" y="123349"/>
                    <a:pt x="535019" y="123349"/>
                    <a:pt x="535496" y="123825"/>
                  </a:cubicBezTo>
                  <a:cubicBezTo>
                    <a:pt x="535496" y="124301"/>
                    <a:pt x="536448" y="124301"/>
                    <a:pt x="536448" y="124778"/>
                  </a:cubicBezTo>
                  <a:lnTo>
                    <a:pt x="536448" y="125254"/>
                  </a:lnTo>
                  <a:lnTo>
                    <a:pt x="536924" y="124778"/>
                  </a:lnTo>
                  <a:cubicBezTo>
                    <a:pt x="537401" y="123825"/>
                    <a:pt x="537877" y="123444"/>
                    <a:pt x="538734" y="122968"/>
                  </a:cubicBezTo>
                  <a:cubicBezTo>
                    <a:pt x="538734" y="122492"/>
                    <a:pt x="538734" y="122492"/>
                    <a:pt x="537781" y="122492"/>
                  </a:cubicBezTo>
                  <a:lnTo>
                    <a:pt x="536448" y="121539"/>
                  </a:lnTo>
                  <a:lnTo>
                    <a:pt x="536924" y="121063"/>
                  </a:lnTo>
                  <a:cubicBezTo>
                    <a:pt x="538258" y="121063"/>
                    <a:pt x="538734" y="120587"/>
                    <a:pt x="538734" y="119253"/>
                  </a:cubicBezTo>
                  <a:lnTo>
                    <a:pt x="538734" y="117920"/>
                  </a:lnTo>
                  <a:cubicBezTo>
                    <a:pt x="538734" y="116110"/>
                    <a:pt x="538734" y="115633"/>
                    <a:pt x="540544" y="115633"/>
                  </a:cubicBezTo>
                  <a:cubicBezTo>
                    <a:pt x="539210" y="114681"/>
                    <a:pt x="539210" y="114300"/>
                    <a:pt x="538734" y="114300"/>
                  </a:cubicBezTo>
                  <a:cubicBezTo>
                    <a:pt x="538734" y="114300"/>
                    <a:pt x="538258" y="114776"/>
                    <a:pt x="538258" y="115253"/>
                  </a:cubicBezTo>
                  <a:lnTo>
                    <a:pt x="536829" y="116491"/>
                  </a:lnTo>
                  <a:close/>
                  <a:moveTo>
                    <a:pt x="538639" y="107823"/>
                  </a:moveTo>
                  <a:lnTo>
                    <a:pt x="538639" y="106490"/>
                  </a:lnTo>
                  <a:lnTo>
                    <a:pt x="538163" y="107442"/>
                  </a:lnTo>
                  <a:lnTo>
                    <a:pt x="538639" y="107823"/>
                  </a:lnTo>
                  <a:close/>
                  <a:moveTo>
                    <a:pt x="540925" y="92297"/>
                  </a:moveTo>
                  <a:lnTo>
                    <a:pt x="540925" y="91821"/>
                  </a:lnTo>
                  <a:lnTo>
                    <a:pt x="540448" y="91821"/>
                  </a:lnTo>
                  <a:lnTo>
                    <a:pt x="540448" y="92297"/>
                  </a:lnTo>
                  <a:lnTo>
                    <a:pt x="540925" y="92297"/>
                  </a:lnTo>
                  <a:close/>
                  <a:moveTo>
                    <a:pt x="542734" y="101918"/>
                  </a:moveTo>
                  <a:cubicBezTo>
                    <a:pt x="544068" y="101918"/>
                    <a:pt x="545021" y="100965"/>
                    <a:pt x="545021" y="99631"/>
                  </a:cubicBezTo>
                  <a:cubicBezTo>
                    <a:pt x="544544" y="99155"/>
                    <a:pt x="544544" y="99155"/>
                    <a:pt x="543687" y="99155"/>
                  </a:cubicBezTo>
                  <a:cubicBezTo>
                    <a:pt x="543687" y="99631"/>
                    <a:pt x="543211" y="99631"/>
                    <a:pt x="541877" y="99631"/>
                  </a:cubicBezTo>
                  <a:cubicBezTo>
                    <a:pt x="541401" y="99631"/>
                    <a:pt x="541401" y="100108"/>
                    <a:pt x="541401" y="100584"/>
                  </a:cubicBezTo>
                  <a:lnTo>
                    <a:pt x="541401" y="101060"/>
                  </a:lnTo>
                  <a:cubicBezTo>
                    <a:pt x="541401" y="102013"/>
                    <a:pt x="541877" y="102013"/>
                    <a:pt x="541877" y="102013"/>
                  </a:cubicBezTo>
                  <a:lnTo>
                    <a:pt x="542734" y="102013"/>
                  </a:lnTo>
                  <a:close/>
                  <a:moveTo>
                    <a:pt x="544544" y="89535"/>
                  </a:moveTo>
                  <a:lnTo>
                    <a:pt x="544068" y="89535"/>
                  </a:lnTo>
                  <a:cubicBezTo>
                    <a:pt x="543592" y="89535"/>
                    <a:pt x="543592" y="90011"/>
                    <a:pt x="543592" y="90488"/>
                  </a:cubicBezTo>
                  <a:cubicBezTo>
                    <a:pt x="543592" y="90488"/>
                    <a:pt x="543592" y="90964"/>
                    <a:pt x="544068" y="90964"/>
                  </a:cubicBezTo>
                  <a:cubicBezTo>
                    <a:pt x="544544" y="90964"/>
                    <a:pt x="544544" y="90011"/>
                    <a:pt x="544544" y="89535"/>
                  </a:cubicBezTo>
                  <a:close/>
                  <a:moveTo>
                    <a:pt x="547783" y="92297"/>
                  </a:moveTo>
                  <a:cubicBezTo>
                    <a:pt x="547783" y="92297"/>
                    <a:pt x="548259" y="92297"/>
                    <a:pt x="548259" y="91821"/>
                  </a:cubicBezTo>
                  <a:lnTo>
                    <a:pt x="547306" y="91821"/>
                  </a:lnTo>
                  <a:lnTo>
                    <a:pt x="547783" y="92297"/>
                  </a:lnTo>
                  <a:close/>
                  <a:moveTo>
                    <a:pt x="552831" y="103251"/>
                  </a:moveTo>
                  <a:cubicBezTo>
                    <a:pt x="552831" y="103727"/>
                    <a:pt x="553307" y="104204"/>
                    <a:pt x="553307" y="104584"/>
                  </a:cubicBezTo>
                  <a:cubicBezTo>
                    <a:pt x="553307" y="104966"/>
                    <a:pt x="552831" y="105918"/>
                    <a:pt x="552355" y="106394"/>
                  </a:cubicBezTo>
                  <a:cubicBezTo>
                    <a:pt x="551402" y="107728"/>
                    <a:pt x="550545" y="108680"/>
                    <a:pt x="550545" y="109633"/>
                  </a:cubicBezTo>
                  <a:lnTo>
                    <a:pt x="550069" y="109633"/>
                  </a:lnTo>
                  <a:lnTo>
                    <a:pt x="549593" y="109156"/>
                  </a:lnTo>
                  <a:lnTo>
                    <a:pt x="549593" y="108680"/>
                  </a:lnTo>
                  <a:cubicBezTo>
                    <a:pt x="549593" y="108204"/>
                    <a:pt x="549116" y="108204"/>
                    <a:pt x="548640" y="108204"/>
                  </a:cubicBezTo>
                  <a:lnTo>
                    <a:pt x="548164" y="108204"/>
                  </a:lnTo>
                  <a:lnTo>
                    <a:pt x="548164" y="107728"/>
                  </a:lnTo>
                  <a:cubicBezTo>
                    <a:pt x="548164" y="107252"/>
                    <a:pt x="548640" y="105918"/>
                    <a:pt x="548640" y="104966"/>
                  </a:cubicBezTo>
                  <a:cubicBezTo>
                    <a:pt x="550450" y="104966"/>
                    <a:pt x="550450" y="104013"/>
                    <a:pt x="550926" y="103156"/>
                  </a:cubicBezTo>
                  <a:cubicBezTo>
                    <a:pt x="550926" y="102680"/>
                    <a:pt x="550926" y="102203"/>
                    <a:pt x="552259" y="101822"/>
                  </a:cubicBezTo>
                  <a:cubicBezTo>
                    <a:pt x="552831" y="102394"/>
                    <a:pt x="552831" y="103251"/>
                    <a:pt x="552831" y="103251"/>
                  </a:cubicBezTo>
                  <a:close/>
                  <a:moveTo>
                    <a:pt x="552355" y="86773"/>
                  </a:moveTo>
                  <a:cubicBezTo>
                    <a:pt x="551402" y="86773"/>
                    <a:pt x="551402" y="87249"/>
                    <a:pt x="551402" y="87725"/>
                  </a:cubicBezTo>
                  <a:lnTo>
                    <a:pt x="551402" y="89535"/>
                  </a:lnTo>
                  <a:cubicBezTo>
                    <a:pt x="551402" y="90011"/>
                    <a:pt x="551402" y="90011"/>
                    <a:pt x="552355" y="90011"/>
                  </a:cubicBezTo>
                  <a:cubicBezTo>
                    <a:pt x="552831" y="90011"/>
                    <a:pt x="552831" y="90011"/>
                    <a:pt x="553307" y="89535"/>
                  </a:cubicBezTo>
                  <a:cubicBezTo>
                    <a:pt x="554260" y="89059"/>
                    <a:pt x="554641" y="87725"/>
                    <a:pt x="556546" y="87725"/>
                  </a:cubicBezTo>
                  <a:cubicBezTo>
                    <a:pt x="556069" y="86773"/>
                    <a:pt x="556069" y="86392"/>
                    <a:pt x="554736" y="86392"/>
                  </a:cubicBezTo>
                  <a:cubicBezTo>
                    <a:pt x="554164" y="86773"/>
                    <a:pt x="553307" y="86773"/>
                    <a:pt x="552355" y="86773"/>
                  </a:cubicBezTo>
                  <a:close/>
                  <a:moveTo>
                    <a:pt x="554641" y="84963"/>
                  </a:moveTo>
                  <a:lnTo>
                    <a:pt x="553688" y="84963"/>
                  </a:lnTo>
                  <a:lnTo>
                    <a:pt x="554164" y="85439"/>
                  </a:lnTo>
                  <a:lnTo>
                    <a:pt x="554641" y="84963"/>
                  </a:lnTo>
                  <a:close/>
                  <a:moveTo>
                    <a:pt x="558260" y="88202"/>
                  </a:moveTo>
                  <a:cubicBezTo>
                    <a:pt x="557784" y="88678"/>
                    <a:pt x="557784" y="88678"/>
                    <a:pt x="557784" y="89154"/>
                  </a:cubicBezTo>
                  <a:lnTo>
                    <a:pt x="557784" y="88202"/>
                  </a:lnTo>
                  <a:lnTo>
                    <a:pt x="558260" y="88202"/>
                  </a:lnTo>
                  <a:close/>
                  <a:moveTo>
                    <a:pt x="570643" y="50673"/>
                  </a:moveTo>
                  <a:cubicBezTo>
                    <a:pt x="570643" y="50197"/>
                    <a:pt x="571119" y="50197"/>
                    <a:pt x="571119" y="49721"/>
                  </a:cubicBezTo>
                  <a:cubicBezTo>
                    <a:pt x="571119" y="49721"/>
                    <a:pt x="571119" y="49244"/>
                    <a:pt x="570643" y="49244"/>
                  </a:cubicBezTo>
                  <a:cubicBezTo>
                    <a:pt x="570643" y="49721"/>
                    <a:pt x="570167" y="49721"/>
                    <a:pt x="570167" y="50197"/>
                  </a:cubicBezTo>
                  <a:lnTo>
                    <a:pt x="570643" y="50673"/>
                  </a:lnTo>
                  <a:close/>
                  <a:moveTo>
                    <a:pt x="591217" y="53435"/>
                  </a:moveTo>
                  <a:cubicBezTo>
                    <a:pt x="591217" y="53912"/>
                    <a:pt x="591217" y="53912"/>
                    <a:pt x="591693" y="53912"/>
                  </a:cubicBezTo>
                  <a:lnTo>
                    <a:pt x="592169" y="53912"/>
                  </a:lnTo>
                  <a:cubicBezTo>
                    <a:pt x="592169" y="53912"/>
                    <a:pt x="592169" y="53435"/>
                    <a:pt x="591693" y="53435"/>
                  </a:cubicBezTo>
                  <a:lnTo>
                    <a:pt x="591217" y="53435"/>
                  </a:lnTo>
                  <a:close/>
                  <a:moveTo>
                    <a:pt x="602647" y="63056"/>
                  </a:moveTo>
                  <a:lnTo>
                    <a:pt x="601694" y="63056"/>
                  </a:lnTo>
                  <a:cubicBezTo>
                    <a:pt x="601694" y="63532"/>
                    <a:pt x="601694" y="63532"/>
                    <a:pt x="602647" y="63532"/>
                  </a:cubicBezTo>
                  <a:lnTo>
                    <a:pt x="602647" y="63056"/>
                  </a:lnTo>
                  <a:close/>
                  <a:moveTo>
                    <a:pt x="604076" y="89535"/>
                  </a:moveTo>
                  <a:lnTo>
                    <a:pt x="603599" y="89535"/>
                  </a:lnTo>
                  <a:cubicBezTo>
                    <a:pt x="603123" y="89535"/>
                    <a:pt x="602647" y="89535"/>
                    <a:pt x="601789" y="90011"/>
                  </a:cubicBezTo>
                  <a:cubicBezTo>
                    <a:pt x="601789" y="90964"/>
                    <a:pt x="602742" y="91345"/>
                    <a:pt x="603123" y="91345"/>
                  </a:cubicBezTo>
                  <a:lnTo>
                    <a:pt x="603599" y="91345"/>
                  </a:lnTo>
                  <a:cubicBezTo>
                    <a:pt x="603599" y="91345"/>
                    <a:pt x="604076" y="90392"/>
                    <a:pt x="604076" y="90011"/>
                  </a:cubicBezTo>
                  <a:lnTo>
                    <a:pt x="604076" y="89535"/>
                  </a:lnTo>
                  <a:close/>
                  <a:moveTo>
                    <a:pt x="603123" y="68104"/>
                  </a:moveTo>
                  <a:lnTo>
                    <a:pt x="604076" y="68104"/>
                  </a:lnTo>
                  <a:cubicBezTo>
                    <a:pt x="604076" y="68104"/>
                    <a:pt x="604076" y="67628"/>
                    <a:pt x="603599" y="67628"/>
                  </a:cubicBezTo>
                  <a:lnTo>
                    <a:pt x="603123" y="68104"/>
                  </a:lnTo>
                  <a:close/>
                  <a:moveTo>
                    <a:pt x="608647" y="85439"/>
                  </a:moveTo>
                  <a:lnTo>
                    <a:pt x="608647" y="84487"/>
                  </a:lnTo>
                  <a:lnTo>
                    <a:pt x="609600" y="84487"/>
                  </a:lnTo>
                  <a:lnTo>
                    <a:pt x="609600" y="85439"/>
                  </a:lnTo>
                  <a:lnTo>
                    <a:pt x="608647" y="85439"/>
                  </a:lnTo>
                  <a:close/>
                  <a:moveTo>
                    <a:pt x="610457" y="91345"/>
                  </a:moveTo>
                  <a:lnTo>
                    <a:pt x="609981" y="90869"/>
                  </a:lnTo>
                  <a:cubicBezTo>
                    <a:pt x="609981" y="90392"/>
                    <a:pt x="609505" y="90392"/>
                    <a:pt x="609505" y="89916"/>
                  </a:cubicBezTo>
                  <a:lnTo>
                    <a:pt x="609505" y="88964"/>
                  </a:lnTo>
                  <a:cubicBezTo>
                    <a:pt x="609505" y="88487"/>
                    <a:pt x="609505" y="88487"/>
                    <a:pt x="609981" y="88487"/>
                  </a:cubicBezTo>
                  <a:cubicBezTo>
                    <a:pt x="610457" y="88964"/>
                    <a:pt x="610457" y="89440"/>
                    <a:pt x="610457" y="89821"/>
                  </a:cubicBezTo>
                  <a:lnTo>
                    <a:pt x="610457" y="91345"/>
                  </a:lnTo>
                  <a:close/>
                  <a:moveTo>
                    <a:pt x="613219" y="122492"/>
                  </a:moveTo>
                  <a:cubicBezTo>
                    <a:pt x="613219" y="122968"/>
                    <a:pt x="613696" y="122968"/>
                    <a:pt x="614553" y="123444"/>
                  </a:cubicBezTo>
                  <a:lnTo>
                    <a:pt x="614553" y="122968"/>
                  </a:lnTo>
                  <a:cubicBezTo>
                    <a:pt x="614553" y="122968"/>
                    <a:pt x="614553" y="122015"/>
                    <a:pt x="615505" y="121634"/>
                  </a:cubicBezTo>
                  <a:lnTo>
                    <a:pt x="614172" y="121634"/>
                  </a:lnTo>
                  <a:cubicBezTo>
                    <a:pt x="613696" y="121634"/>
                    <a:pt x="613219" y="121634"/>
                    <a:pt x="613219" y="122111"/>
                  </a:cubicBezTo>
                  <a:lnTo>
                    <a:pt x="613219" y="122492"/>
                  </a:lnTo>
                  <a:close/>
                  <a:moveTo>
                    <a:pt x="649796" y="170974"/>
                  </a:moveTo>
                  <a:cubicBezTo>
                    <a:pt x="650272" y="170974"/>
                    <a:pt x="650272" y="170974"/>
                    <a:pt x="650272" y="171450"/>
                  </a:cubicBezTo>
                  <a:lnTo>
                    <a:pt x="649319" y="171450"/>
                  </a:lnTo>
                  <a:lnTo>
                    <a:pt x="649319" y="170498"/>
                  </a:lnTo>
                  <a:lnTo>
                    <a:pt x="649796" y="170974"/>
                  </a:lnTo>
                  <a:close/>
                  <a:moveTo>
                    <a:pt x="651129" y="173736"/>
                  </a:moveTo>
                  <a:lnTo>
                    <a:pt x="651129" y="174689"/>
                  </a:lnTo>
                  <a:cubicBezTo>
                    <a:pt x="651129" y="174689"/>
                    <a:pt x="650653" y="174689"/>
                    <a:pt x="650176" y="175165"/>
                  </a:cubicBezTo>
                  <a:cubicBezTo>
                    <a:pt x="649700" y="175165"/>
                    <a:pt x="649224" y="174689"/>
                    <a:pt x="649224" y="174212"/>
                  </a:cubicBezTo>
                  <a:lnTo>
                    <a:pt x="649700" y="173736"/>
                  </a:lnTo>
                  <a:lnTo>
                    <a:pt x="651129" y="173736"/>
                  </a:lnTo>
                  <a:close/>
                  <a:moveTo>
                    <a:pt x="671227" y="139827"/>
                  </a:moveTo>
                  <a:lnTo>
                    <a:pt x="670274" y="139827"/>
                  </a:lnTo>
                  <a:cubicBezTo>
                    <a:pt x="670274" y="140303"/>
                    <a:pt x="670274" y="140303"/>
                    <a:pt x="671227" y="140303"/>
                  </a:cubicBezTo>
                  <a:lnTo>
                    <a:pt x="671227" y="139827"/>
                  </a:ln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12" name="Freeform: Shape 22">
              <a:extLst>
                <a:ext uri="{FF2B5EF4-FFF2-40B4-BE49-F238E27FC236}">
                  <a16:creationId xmlns:a16="http://schemas.microsoft.com/office/drawing/2014/main" id="{C5020525-30C5-0717-9299-2A29E6A7D24D}"/>
                </a:ext>
              </a:extLst>
            </p:cNvPr>
            <p:cNvSpPr/>
            <p:nvPr/>
          </p:nvSpPr>
          <p:spPr>
            <a:xfrm>
              <a:off x="5398865" y="2018918"/>
              <a:ext cx="180975" cy="209550"/>
            </a:xfrm>
            <a:custGeom>
              <a:avLst/>
              <a:gdLst>
                <a:gd name="connsiteX0" fmla="*/ 175260 w 180975"/>
                <a:gd name="connsiteY0" fmla="*/ 107061 h 209550"/>
                <a:gd name="connsiteX1" fmla="*/ 173927 w 180975"/>
                <a:gd name="connsiteY1" fmla="*/ 110300 h 209550"/>
                <a:gd name="connsiteX2" fmla="*/ 170307 w 180975"/>
                <a:gd name="connsiteY2" fmla="*/ 113538 h 209550"/>
                <a:gd name="connsiteX3" fmla="*/ 169354 w 180975"/>
                <a:gd name="connsiteY3" fmla="*/ 115348 h 209550"/>
                <a:gd name="connsiteX4" fmla="*/ 168878 w 180975"/>
                <a:gd name="connsiteY4" fmla="*/ 116300 h 209550"/>
                <a:gd name="connsiteX5" fmla="*/ 169831 w 180975"/>
                <a:gd name="connsiteY5" fmla="*/ 118110 h 209550"/>
                <a:gd name="connsiteX6" fmla="*/ 170783 w 180975"/>
                <a:gd name="connsiteY6" fmla="*/ 118586 h 209550"/>
                <a:gd name="connsiteX7" fmla="*/ 172593 w 180975"/>
                <a:gd name="connsiteY7" fmla="*/ 119063 h 209550"/>
                <a:gd name="connsiteX8" fmla="*/ 173069 w 180975"/>
                <a:gd name="connsiteY8" fmla="*/ 118586 h 209550"/>
                <a:gd name="connsiteX9" fmla="*/ 174022 w 180975"/>
                <a:gd name="connsiteY9" fmla="*/ 119063 h 209550"/>
                <a:gd name="connsiteX10" fmla="*/ 170402 w 180975"/>
                <a:gd name="connsiteY10" fmla="*/ 124587 h 209550"/>
                <a:gd name="connsiteX11" fmla="*/ 169069 w 180975"/>
                <a:gd name="connsiteY11" fmla="*/ 127349 h 209550"/>
                <a:gd name="connsiteX12" fmla="*/ 167735 w 180975"/>
                <a:gd name="connsiteY12" fmla="*/ 127826 h 209550"/>
                <a:gd name="connsiteX13" fmla="*/ 168212 w 180975"/>
                <a:gd name="connsiteY13" fmla="*/ 126492 h 209550"/>
                <a:gd name="connsiteX14" fmla="*/ 167735 w 180975"/>
                <a:gd name="connsiteY14" fmla="*/ 124682 h 209550"/>
                <a:gd name="connsiteX15" fmla="*/ 169069 w 180975"/>
                <a:gd name="connsiteY15" fmla="*/ 121063 h 209550"/>
                <a:gd name="connsiteX16" fmla="*/ 169545 w 180975"/>
                <a:gd name="connsiteY16" fmla="*/ 120110 h 209550"/>
                <a:gd name="connsiteX17" fmla="*/ 169069 w 180975"/>
                <a:gd name="connsiteY17" fmla="*/ 120110 h 209550"/>
                <a:gd name="connsiteX18" fmla="*/ 168116 w 180975"/>
                <a:gd name="connsiteY18" fmla="*/ 120110 h 209550"/>
                <a:gd name="connsiteX19" fmla="*/ 166307 w 180975"/>
                <a:gd name="connsiteY19" fmla="*/ 122396 h 209550"/>
                <a:gd name="connsiteX20" fmla="*/ 164973 w 180975"/>
                <a:gd name="connsiteY20" fmla="*/ 123730 h 209550"/>
                <a:gd name="connsiteX21" fmla="*/ 164497 w 180975"/>
                <a:gd name="connsiteY21" fmla="*/ 123730 h 209550"/>
                <a:gd name="connsiteX22" fmla="*/ 163544 w 180975"/>
                <a:gd name="connsiteY22" fmla="*/ 123254 h 209550"/>
                <a:gd name="connsiteX23" fmla="*/ 163544 w 180975"/>
                <a:gd name="connsiteY23" fmla="*/ 122301 h 209550"/>
                <a:gd name="connsiteX24" fmla="*/ 163068 w 180975"/>
                <a:gd name="connsiteY24" fmla="*/ 121349 h 209550"/>
                <a:gd name="connsiteX25" fmla="*/ 162592 w 180975"/>
                <a:gd name="connsiteY25" fmla="*/ 122301 h 209550"/>
                <a:gd name="connsiteX26" fmla="*/ 161258 w 180975"/>
                <a:gd name="connsiteY26" fmla="*/ 123254 h 209550"/>
                <a:gd name="connsiteX27" fmla="*/ 161258 w 180975"/>
                <a:gd name="connsiteY27" fmla="*/ 126492 h 209550"/>
                <a:gd name="connsiteX28" fmla="*/ 160782 w 180975"/>
                <a:gd name="connsiteY28" fmla="*/ 126968 h 209550"/>
                <a:gd name="connsiteX29" fmla="*/ 157544 w 180975"/>
                <a:gd name="connsiteY29" fmla="*/ 125635 h 209550"/>
                <a:gd name="connsiteX30" fmla="*/ 156591 w 180975"/>
                <a:gd name="connsiteY30" fmla="*/ 126111 h 209550"/>
                <a:gd name="connsiteX31" fmla="*/ 157067 w 180975"/>
                <a:gd name="connsiteY31" fmla="*/ 127445 h 209550"/>
                <a:gd name="connsiteX32" fmla="*/ 156115 w 180975"/>
                <a:gd name="connsiteY32" fmla="*/ 128778 h 209550"/>
                <a:gd name="connsiteX33" fmla="*/ 152495 w 180975"/>
                <a:gd name="connsiteY33" fmla="*/ 134303 h 209550"/>
                <a:gd name="connsiteX34" fmla="*/ 152019 w 180975"/>
                <a:gd name="connsiteY34" fmla="*/ 134779 h 209550"/>
                <a:gd name="connsiteX35" fmla="*/ 151067 w 180975"/>
                <a:gd name="connsiteY35" fmla="*/ 134779 h 209550"/>
                <a:gd name="connsiteX36" fmla="*/ 150590 w 180975"/>
                <a:gd name="connsiteY36" fmla="*/ 135255 h 209550"/>
                <a:gd name="connsiteX37" fmla="*/ 150590 w 180975"/>
                <a:gd name="connsiteY37" fmla="*/ 136208 h 209550"/>
                <a:gd name="connsiteX38" fmla="*/ 149638 w 180975"/>
                <a:gd name="connsiteY38" fmla="*/ 138494 h 209550"/>
                <a:gd name="connsiteX39" fmla="*/ 146875 w 180975"/>
                <a:gd name="connsiteY39" fmla="*/ 140780 h 209550"/>
                <a:gd name="connsiteX40" fmla="*/ 144590 w 180975"/>
                <a:gd name="connsiteY40" fmla="*/ 141732 h 209550"/>
                <a:gd name="connsiteX41" fmla="*/ 143637 w 180975"/>
                <a:gd name="connsiteY41" fmla="*/ 142685 h 209550"/>
                <a:gd name="connsiteX42" fmla="*/ 142684 w 180975"/>
                <a:gd name="connsiteY42" fmla="*/ 143161 h 209550"/>
                <a:gd name="connsiteX43" fmla="*/ 143637 w 180975"/>
                <a:gd name="connsiteY43" fmla="*/ 143637 h 209550"/>
                <a:gd name="connsiteX44" fmla="*/ 144113 w 180975"/>
                <a:gd name="connsiteY44" fmla="*/ 144113 h 209550"/>
                <a:gd name="connsiteX45" fmla="*/ 145066 w 180975"/>
                <a:gd name="connsiteY45" fmla="*/ 145066 h 209550"/>
                <a:gd name="connsiteX46" fmla="*/ 143256 w 180975"/>
                <a:gd name="connsiteY46" fmla="*/ 147352 h 209550"/>
                <a:gd name="connsiteX47" fmla="*/ 141446 w 180975"/>
                <a:gd name="connsiteY47" fmla="*/ 148304 h 209550"/>
                <a:gd name="connsiteX48" fmla="*/ 138208 w 180975"/>
                <a:gd name="connsiteY48" fmla="*/ 150114 h 209550"/>
                <a:gd name="connsiteX49" fmla="*/ 136874 w 180975"/>
                <a:gd name="connsiteY49" fmla="*/ 153734 h 209550"/>
                <a:gd name="connsiteX50" fmla="*/ 135922 w 180975"/>
                <a:gd name="connsiteY50" fmla="*/ 156972 h 209550"/>
                <a:gd name="connsiteX51" fmla="*/ 136398 w 180975"/>
                <a:gd name="connsiteY51" fmla="*/ 157925 h 209550"/>
                <a:gd name="connsiteX52" fmla="*/ 136874 w 180975"/>
                <a:gd name="connsiteY52" fmla="*/ 158401 h 209550"/>
                <a:gd name="connsiteX53" fmla="*/ 136398 w 180975"/>
                <a:gd name="connsiteY53" fmla="*/ 158877 h 209550"/>
                <a:gd name="connsiteX54" fmla="*/ 135922 w 180975"/>
                <a:gd name="connsiteY54" fmla="*/ 159830 h 209550"/>
                <a:gd name="connsiteX55" fmla="*/ 136398 w 180975"/>
                <a:gd name="connsiteY55" fmla="*/ 160782 h 209550"/>
                <a:gd name="connsiteX56" fmla="*/ 136874 w 180975"/>
                <a:gd name="connsiteY56" fmla="*/ 161258 h 209550"/>
                <a:gd name="connsiteX57" fmla="*/ 137350 w 180975"/>
                <a:gd name="connsiteY57" fmla="*/ 160782 h 209550"/>
                <a:gd name="connsiteX58" fmla="*/ 139160 w 180975"/>
                <a:gd name="connsiteY58" fmla="*/ 158496 h 209550"/>
                <a:gd name="connsiteX59" fmla="*/ 139160 w 180975"/>
                <a:gd name="connsiteY59" fmla="*/ 158020 h 209550"/>
                <a:gd name="connsiteX60" fmla="*/ 140494 w 180975"/>
                <a:gd name="connsiteY60" fmla="*/ 156686 h 209550"/>
                <a:gd name="connsiteX61" fmla="*/ 143256 w 180975"/>
                <a:gd name="connsiteY61" fmla="*/ 154877 h 209550"/>
                <a:gd name="connsiteX62" fmla="*/ 144209 w 180975"/>
                <a:gd name="connsiteY62" fmla="*/ 153067 h 209550"/>
                <a:gd name="connsiteX63" fmla="*/ 145161 w 180975"/>
                <a:gd name="connsiteY63" fmla="*/ 153543 h 209550"/>
                <a:gd name="connsiteX64" fmla="*/ 143351 w 180975"/>
                <a:gd name="connsiteY64" fmla="*/ 156305 h 209550"/>
                <a:gd name="connsiteX65" fmla="*/ 142875 w 180975"/>
                <a:gd name="connsiteY65" fmla="*/ 156781 h 209550"/>
                <a:gd name="connsiteX66" fmla="*/ 142875 w 180975"/>
                <a:gd name="connsiteY66" fmla="*/ 157258 h 209550"/>
                <a:gd name="connsiteX67" fmla="*/ 140113 w 180975"/>
                <a:gd name="connsiteY67" fmla="*/ 160877 h 209550"/>
                <a:gd name="connsiteX68" fmla="*/ 137350 w 180975"/>
                <a:gd name="connsiteY68" fmla="*/ 164116 h 209550"/>
                <a:gd name="connsiteX69" fmla="*/ 133255 w 180975"/>
                <a:gd name="connsiteY69" fmla="*/ 167735 h 209550"/>
                <a:gd name="connsiteX70" fmla="*/ 131921 w 180975"/>
                <a:gd name="connsiteY70" fmla="*/ 168688 h 209550"/>
                <a:gd name="connsiteX71" fmla="*/ 131445 w 180975"/>
                <a:gd name="connsiteY71" fmla="*/ 168688 h 209550"/>
                <a:gd name="connsiteX72" fmla="*/ 129635 w 180975"/>
                <a:gd name="connsiteY72" fmla="*/ 166878 h 209550"/>
                <a:gd name="connsiteX73" fmla="*/ 129159 w 180975"/>
                <a:gd name="connsiteY73" fmla="*/ 166402 h 209550"/>
                <a:gd name="connsiteX74" fmla="*/ 129159 w 180975"/>
                <a:gd name="connsiteY74" fmla="*/ 165164 h 209550"/>
                <a:gd name="connsiteX75" fmla="*/ 129635 w 180975"/>
                <a:gd name="connsiteY75" fmla="*/ 164687 h 209550"/>
                <a:gd name="connsiteX76" fmla="*/ 130588 w 180975"/>
                <a:gd name="connsiteY76" fmla="*/ 163735 h 209550"/>
                <a:gd name="connsiteX77" fmla="*/ 131064 w 180975"/>
                <a:gd name="connsiteY77" fmla="*/ 163259 h 209550"/>
                <a:gd name="connsiteX78" fmla="*/ 130588 w 180975"/>
                <a:gd name="connsiteY78" fmla="*/ 162782 h 209550"/>
                <a:gd name="connsiteX79" fmla="*/ 129635 w 180975"/>
                <a:gd name="connsiteY79" fmla="*/ 161830 h 209550"/>
                <a:gd name="connsiteX80" fmla="*/ 130588 w 180975"/>
                <a:gd name="connsiteY80" fmla="*/ 161354 h 209550"/>
                <a:gd name="connsiteX81" fmla="*/ 130588 w 180975"/>
                <a:gd name="connsiteY81" fmla="*/ 160877 h 209550"/>
                <a:gd name="connsiteX82" fmla="*/ 131064 w 180975"/>
                <a:gd name="connsiteY82" fmla="*/ 160401 h 209550"/>
                <a:gd name="connsiteX83" fmla="*/ 131064 w 180975"/>
                <a:gd name="connsiteY83" fmla="*/ 159925 h 209550"/>
                <a:gd name="connsiteX84" fmla="*/ 130112 w 180975"/>
                <a:gd name="connsiteY84" fmla="*/ 159449 h 209550"/>
                <a:gd name="connsiteX85" fmla="*/ 129635 w 180975"/>
                <a:gd name="connsiteY85" fmla="*/ 159449 h 209550"/>
                <a:gd name="connsiteX86" fmla="*/ 126016 w 180975"/>
                <a:gd name="connsiteY86" fmla="*/ 163068 h 209550"/>
                <a:gd name="connsiteX87" fmla="*/ 125540 w 180975"/>
                <a:gd name="connsiteY87" fmla="*/ 163544 h 209550"/>
                <a:gd name="connsiteX88" fmla="*/ 126016 w 180975"/>
                <a:gd name="connsiteY88" fmla="*/ 164021 h 209550"/>
                <a:gd name="connsiteX89" fmla="*/ 126968 w 180975"/>
                <a:gd name="connsiteY89" fmla="*/ 164021 h 209550"/>
                <a:gd name="connsiteX90" fmla="*/ 127445 w 180975"/>
                <a:gd name="connsiteY90" fmla="*/ 164497 h 209550"/>
                <a:gd name="connsiteX91" fmla="*/ 126492 w 180975"/>
                <a:gd name="connsiteY91" fmla="*/ 164973 h 209550"/>
                <a:gd name="connsiteX92" fmla="*/ 124682 w 180975"/>
                <a:gd name="connsiteY92" fmla="*/ 167735 h 209550"/>
                <a:gd name="connsiteX93" fmla="*/ 124682 w 180975"/>
                <a:gd name="connsiteY93" fmla="*/ 168688 h 209550"/>
                <a:gd name="connsiteX94" fmla="*/ 125158 w 180975"/>
                <a:gd name="connsiteY94" fmla="*/ 170498 h 209550"/>
                <a:gd name="connsiteX95" fmla="*/ 125158 w 180975"/>
                <a:gd name="connsiteY95" fmla="*/ 170974 h 209550"/>
                <a:gd name="connsiteX96" fmla="*/ 124206 w 180975"/>
                <a:gd name="connsiteY96" fmla="*/ 171926 h 209550"/>
                <a:gd name="connsiteX97" fmla="*/ 123730 w 180975"/>
                <a:gd name="connsiteY97" fmla="*/ 172403 h 209550"/>
                <a:gd name="connsiteX98" fmla="*/ 124206 w 180975"/>
                <a:gd name="connsiteY98" fmla="*/ 172403 h 209550"/>
                <a:gd name="connsiteX99" fmla="*/ 124682 w 180975"/>
                <a:gd name="connsiteY99" fmla="*/ 173355 h 209550"/>
                <a:gd name="connsiteX100" fmla="*/ 125158 w 180975"/>
                <a:gd name="connsiteY100" fmla="*/ 174308 h 209550"/>
                <a:gd name="connsiteX101" fmla="*/ 123825 w 180975"/>
                <a:gd name="connsiteY101" fmla="*/ 175641 h 209550"/>
                <a:gd name="connsiteX102" fmla="*/ 121539 w 180975"/>
                <a:gd name="connsiteY102" fmla="*/ 176117 h 209550"/>
                <a:gd name="connsiteX103" fmla="*/ 120587 w 180975"/>
                <a:gd name="connsiteY103" fmla="*/ 177070 h 209550"/>
                <a:gd name="connsiteX104" fmla="*/ 121063 w 180975"/>
                <a:gd name="connsiteY104" fmla="*/ 178022 h 209550"/>
                <a:gd name="connsiteX105" fmla="*/ 121539 w 180975"/>
                <a:gd name="connsiteY105" fmla="*/ 178975 h 209550"/>
                <a:gd name="connsiteX106" fmla="*/ 121539 w 180975"/>
                <a:gd name="connsiteY106" fmla="*/ 179451 h 209550"/>
                <a:gd name="connsiteX107" fmla="*/ 120587 w 180975"/>
                <a:gd name="connsiteY107" fmla="*/ 179451 h 209550"/>
                <a:gd name="connsiteX108" fmla="*/ 118300 w 180975"/>
                <a:gd name="connsiteY108" fmla="*/ 178499 h 209550"/>
                <a:gd name="connsiteX109" fmla="*/ 117348 w 180975"/>
                <a:gd name="connsiteY109" fmla="*/ 178499 h 209550"/>
                <a:gd name="connsiteX110" fmla="*/ 116396 w 180975"/>
                <a:gd name="connsiteY110" fmla="*/ 177546 h 209550"/>
                <a:gd name="connsiteX111" fmla="*/ 117729 w 180975"/>
                <a:gd name="connsiteY111" fmla="*/ 176213 h 209550"/>
                <a:gd name="connsiteX112" fmla="*/ 117253 w 180975"/>
                <a:gd name="connsiteY112" fmla="*/ 175736 h 209550"/>
                <a:gd name="connsiteX113" fmla="*/ 117729 w 180975"/>
                <a:gd name="connsiteY113" fmla="*/ 175260 h 209550"/>
                <a:gd name="connsiteX114" fmla="*/ 115919 w 180975"/>
                <a:gd name="connsiteY114" fmla="*/ 175736 h 209550"/>
                <a:gd name="connsiteX115" fmla="*/ 111347 w 180975"/>
                <a:gd name="connsiteY115" fmla="*/ 175736 h 209550"/>
                <a:gd name="connsiteX116" fmla="*/ 110871 w 180975"/>
                <a:gd name="connsiteY116" fmla="*/ 177070 h 209550"/>
                <a:gd name="connsiteX117" fmla="*/ 114109 w 180975"/>
                <a:gd name="connsiteY117" fmla="*/ 179832 h 209550"/>
                <a:gd name="connsiteX118" fmla="*/ 114586 w 180975"/>
                <a:gd name="connsiteY118" fmla="*/ 180308 h 209550"/>
                <a:gd name="connsiteX119" fmla="*/ 114586 w 180975"/>
                <a:gd name="connsiteY119" fmla="*/ 180785 h 209550"/>
                <a:gd name="connsiteX120" fmla="*/ 115062 w 180975"/>
                <a:gd name="connsiteY120" fmla="*/ 181737 h 209550"/>
                <a:gd name="connsiteX121" fmla="*/ 115062 w 180975"/>
                <a:gd name="connsiteY121" fmla="*/ 183071 h 209550"/>
                <a:gd name="connsiteX122" fmla="*/ 110966 w 180975"/>
                <a:gd name="connsiteY122" fmla="*/ 188119 h 209550"/>
                <a:gd name="connsiteX123" fmla="*/ 109157 w 180975"/>
                <a:gd name="connsiteY123" fmla="*/ 189452 h 209550"/>
                <a:gd name="connsiteX124" fmla="*/ 106394 w 180975"/>
                <a:gd name="connsiteY124" fmla="*/ 192691 h 209550"/>
                <a:gd name="connsiteX125" fmla="*/ 102299 w 180975"/>
                <a:gd name="connsiteY125" fmla="*/ 195929 h 209550"/>
                <a:gd name="connsiteX126" fmla="*/ 99060 w 180975"/>
                <a:gd name="connsiteY126" fmla="*/ 198215 h 209550"/>
                <a:gd name="connsiteX127" fmla="*/ 94488 w 180975"/>
                <a:gd name="connsiteY127" fmla="*/ 201454 h 209550"/>
                <a:gd name="connsiteX128" fmla="*/ 91726 w 180975"/>
                <a:gd name="connsiteY128" fmla="*/ 203264 h 209550"/>
                <a:gd name="connsiteX129" fmla="*/ 88106 w 180975"/>
                <a:gd name="connsiteY129" fmla="*/ 205073 h 209550"/>
                <a:gd name="connsiteX130" fmla="*/ 78486 w 180975"/>
                <a:gd name="connsiteY130" fmla="*/ 209645 h 209550"/>
                <a:gd name="connsiteX131" fmla="*/ 76200 w 180975"/>
                <a:gd name="connsiteY131" fmla="*/ 211931 h 209550"/>
                <a:gd name="connsiteX132" fmla="*/ 72962 w 180975"/>
                <a:gd name="connsiteY132" fmla="*/ 211931 h 209550"/>
                <a:gd name="connsiteX133" fmla="*/ 71628 w 180975"/>
                <a:gd name="connsiteY133" fmla="*/ 212408 h 209550"/>
                <a:gd name="connsiteX134" fmla="*/ 68390 w 180975"/>
                <a:gd name="connsiteY134" fmla="*/ 213741 h 209550"/>
                <a:gd name="connsiteX135" fmla="*/ 65151 w 180975"/>
                <a:gd name="connsiteY135" fmla="*/ 214217 h 209550"/>
                <a:gd name="connsiteX136" fmla="*/ 62865 w 180975"/>
                <a:gd name="connsiteY136" fmla="*/ 215170 h 209550"/>
                <a:gd name="connsiteX137" fmla="*/ 61913 w 180975"/>
                <a:gd name="connsiteY137" fmla="*/ 215646 h 209550"/>
                <a:gd name="connsiteX138" fmla="*/ 61436 w 180975"/>
                <a:gd name="connsiteY138" fmla="*/ 215170 h 209550"/>
                <a:gd name="connsiteX139" fmla="*/ 59150 w 180975"/>
                <a:gd name="connsiteY139" fmla="*/ 214694 h 209550"/>
                <a:gd name="connsiteX140" fmla="*/ 56864 w 180975"/>
                <a:gd name="connsiteY140" fmla="*/ 215170 h 209550"/>
                <a:gd name="connsiteX141" fmla="*/ 54578 w 180975"/>
                <a:gd name="connsiteY141" fmla="*/ 215646 h 209550"/>
                <a:gd name="connsiteX142" fmla="*/ 49054 w 180975"/>
                <a:gd name="connsiteY142" fmla="*/ 215646 h 209550"/>
                <a:gd name="connsiteX143" fmla="*/ 46768 w 180975"/>
                <a:gd name="connsiteY143" fmla="*/ 215170 h 209550"/>
                <a:gd name="connsiteX144" fmla="*/ 39433 w 180975"/>
                <a:gd name="connsiteY144" fmla="*/ 215170 h 209550"/>
                <a:gd name="connsiteX145" fmla="*/ 37624 w 180975"/>
                <a:gd name="connsiteY145" fmla="*/ 214694 h 209550"/>
                <a:gd name="connsiteX146" fmla="*/ 36290 w 180975"/>
                <a:gd name="connsiteY146" fmla="*/ 214217 h 209550"/>
                <a:gd name="connsiteX147" fmla="*/ 29432 w 180975"/>
                <a:gd name="connsiteY147" fmla="*/ 212884 h 209550"/>
                <a:gd name="connsiteX148" fmla="*/ 28480 w 180975"/>
                <a:gd name="connsiteY148" fmla="*/ 212408 h 209550"/>
                <a:gd name="connsiteX149" fmla="*/ 25717 w 180975"/>
                <a:gd name="connsiteY149" fmla="*/ 211074 h 209550"/>
                <a:gd name="connsiteX150" fmla="*/ 23908 w 180975"/>
                <a:gd name="connsiteY150" fmla="*/ 209741 h 209550"/>
                <a:gd name="connsiteX151" fmla="*/ 21146 w 180975"/>
                <a:gd name="connsiteY151" fmla="*/ 207931 h 209550"/>
                <a:gd name="connsiteX152" fmla="*/ 17907 w 180975"/>
                <a:gd name="connsiteY152" fmla="*/ 207931 h 209550"/>
                <a:gd name="connsiteX153" fmla="*/ 17431 w 180975"/>
                <a:gd name="connsiteY153" fmla="*/ 206978 h 209550"/>
                <a:gd name="connsiteX154" fmla="*/ 18383 w 180975"/>
                <a:gd name="connsiteY154" fmla="*/ 206026 h 209550"/>
                <a:gd name="connsiteX155" fmla="*/ 18383 w 180975"/>
                <a:gd name="connsiteY155" fmla="*/ 205550 h 209550"/>
                <a:gd name="connsiteX156" fmla="*/ 17907 w 180975"/>
                <a:gd name="connsiteY156" fmla="*/ 205073 h 209550"/>
                <a:gd name="connsiteX157" fmla="*/ 16954 w 180975"/>
                <a:gd name="connsiteY157" fmla="*/ 204597 h 209550"/>
                <a:gd name="connsiteX158" fmla="*/ 14192 w 180975"/>
                <a:gd name="connsiteY158" fmla="*/ 203645 h 209550"/>
                <a:gd name="connsiteX159" fmla="*/ 13716 w 180975"/>
                <a:gd name="connsiteY159" fmla="*/ 203645 h 209550"/>
                <a:gd name="connsiteX160" fmla="*/ 13240 w 180975"/>
                <a:gd name="connsiteY160" fmla="*/ 203168 h 209550"/>
                <a:gd name="connsiteX161" fmla="*/ 13716 w 180975"/>
                <a:gd name="connsiteY161" fmla="*/ 202216 h 209550"/>
                <a:gd name="connsiteX162" fmla="*/ 13716 w 180975"/>
                <a:gd name="connsiteY162" fmla="*/ 201263 h 209550"/>
                <a:gd name="connsiteX163" fmla="*/ 11906 w 180975"/>
                <a:gd name="connsiteY163" fmla="*/ 201263 h 209550"/>
                <a:gd name="connsiteX164" fmla="*/ 11430 w 180975"/>
                <a:gd name="connsiteY164" fmla="*/ 199930 h 209550"/>
                <a:gd name="connsiteX165" fmla="*/ 11906 w 180975"/>
                <a:gd name="connsiteY165" fmla="*/ 199930 h 209550"/>
                <a:gd name="connsiteX166" fmla="*/ 12859 w 180975"/>
                <a:gd name="connsiteY166" fmla="*/ 198120 h 209550"/>
                <a:gd name="connsiteX167" fmla="*/ 11525 w 180975"/>
                <a:gd name="connsiteY167" fmla="*/ 195834 h 209550"/>
                <a:gd name="connsiteX168" fmla="*/ 3715 w 180975"/>
                <a:gd name="connsiteY168" fmla="*/ 184880 h 209550"/>
                <a:gd name="connsiteX169" fmla="*/ 2762 w 180975"/>
                <a:gd name="connsiteY169" fmla="*/ 182118 h 209550"/>
                <a:gd name="connsiteX170" fmla="*/ 1429 w 180975"/>
                <a:gd name="connsiteY170" fmla="*/ 177546 h 209550"/>
                <a:gd name="connsiteX171" fmla="*/ 1429 w 180975"/>
                <a:gd name="connsiteY171" fmla="*/ 172498 h 209550"/>
                <a:gd name="connsiteX172" fmla="*/ 953 w 180975"/>
                <a:gd name="connsiteY172" fmla="*/ 170212 h 209550"/>
                <a:gd name="connsiteX173" fmla="*/ 1429 w 180975"/>
                <a:gd name="connsiteY173" fmla="*/ 168878 h 209550"/>
                <a:gd name="connsiteX174" fmla="*/ 1429 w 180975"/>
                <a:gd name="connsiteY174" fmla="*/ 166116 h 209550"/>
                <a:gd name="connsiteX175" fmla="*/ 1905 w 180975"/>
                <a:gd name="connsiteY175" fmla="*/ 164783 h 209550"/>
                <a:gd name="connsiteX176" fmla="*/ 1429 w 180975"/>
                <a:gd name="connsiteY176" fmla="*/ 163449 h 209550"/>
                <a:gd name="connsiteX177" fmla="*/ 953 w 180975"/>
                <a:gd name="connsiteY177" fmla="*/ 160687 h 209550"/>
                <a:gd name="connsiteX178" fmla="*/ 953 w 180975"/>
                <a:gd name="connsiteY178" fmla="*/ 159734 h 209550"/>
                <a:gd name="connsiteX179" fmla="*/ 1429 w 180975"/>
                <a:gd name="connsiteY179" fmla="*/ 157925 h 209550"/>
                <a:gd name="connsiteX180" fmla="*/ 476 w 180975"/>
                <a:gd name="connsiteY180" fmla="*/ 156591 h 209550"/>
                <a:gd name="connsiteX181" fmla="*/ 0 w 180975"/>
                <a:gd name="connsiteY181" fmla="*/ 155258 h 209550"/>
                <a:gd name="connsiteX182" fmla="*/ 953 w 180975"/>
                <a:gd name="connsiteY182" fmla="*/ 152972 h 209550"/>
                <a:gd name="connsiteX183" fmla="*/ 476 w 180975"/>
                <a:gd name="connsiteY183" fmla="*/ 150686 h 209550"/>
                <a:gd name="connsiteX184" fmla="*/ 953 w 180975"/>
                <a:gd name="connsiteY184" fmla="*/ 144780 h 209550"/>
                <a:gd name="connsiteX185" fmla="*/ 476 w 180975"/>
                <a:gd name="connsiteY185" fmla="*/ 143447 h 209550"/>
                <a:gd name="connsiteX186" fmla="*/ 1429 w 180975"/>
                <a:gd name="connsiteY186" fmla="*/ 141161 h 209550"/>
                <a:gd name="connsiteX187" fmla="*/ 1905 w 180975"/>
                <a:gd name="connsiteY187" fmla="*/ 140208 h 209550"/>
                <a:gd name="connsiteX188" fmla="*/ 2858 w 180975"/>
                <a:gd name="connsiteY188" fmla="*/ 141542 h 209550"/>
                <a:gd name="connsiteX189" fmla="*/ 2858 w 180975"/>
                <a:gd name="connsiteY189" fmla="*/ 142494 h 209550"/>
                <a:gd name="connsiteX190" fmla="*/ 3334 w 180975"/>
                <a:gd name="connsiteY190" fmla="*/ 142018 h 209550"/>
                <a:gd name="connsiteX191" fmla="*/ 3334 w 180975"/>
                <a:gd name="connsiteY191" fmla="*/ 137922 h 209550"/>
                <a:gd name="connsiteX192" fmla="*/ 3810 w 180975"/>
                <a:gd name="connsiteY192" fmla="*/ 136970 h 209550"/>
                <a:gd name="connsiteX193" fmla="*/ 4763 w 180975"/>
                <a:gd name="connsiteY193" fmla="*/ 136017 h 209550"/>
                <a:gd name="connsiteX194" fmla="*/ 4286 w 180975"/>
                <a:gd name="connsiteY194" fmla="*/ 136017 h 209550"/>
                <a:gd name="connsiteX195" fmla="*/ 3334 w 180975"/>
                <a:gd name="connsiteY195" fmla="*/ 132398 h 209550"/>
                <a:gd name="connsiteX196" fmla="*/ 3334 w 180975"/>
                <a:gd name="connsiteY196" fmla="*/ 131445 h 209550"/>
                <a:gd name="connsiteX197" fmla="*/ 2858 w 180975"/>
                <a:gd name="connsiteY197" fmla="*/ 130493 h 209550"/>
                <a:gd name="connsiteX198" fmla="*/ 3334 w 180975"/>
                <a:gd name="connsiteY198" fmla="*/ 127730 h 209550"/>
                <a:gd name="connsiteX199" fmla="*/ 3334 w 180975"/>
                <a:gd name="connsiteY199" fmla="*/ 126397 h 209550"/>
                <a:gd name="connsiteX200" fmla="*/ 3810 w 180975"/>
                <a:gd name="connsiteY200" fmla="*/ 124587 h 209550"/>
                <a:gd name="connsiteX201" fmla="*/ 4763 w 180975"/>
                <a:gd name="connsiteY201" fmla="*/ 124111 h 209550"/>
                <a:gd name="connsiteX202" fmla="*/ 5715 w 180975"/>
                <a:gd name="connsiteY202" fmla="*/ 123158 h 209550"/>
                <a:gd name="connsiteX203" fmla="*/ 6191 w 180975"/>
                <a:gd name="connsiteY203" fmla="*/ 122682 h 209550"/>
                <a:gd name="connsiteX204" fmla="*/ 6191 w 180975"/>
                <a:gd name="connsiteY204" fmla="*/ 122206 h 209550"/>
                <a:gd name="connsiteX205" fmla="*/ 5715 w 180975"/>
                <a:gd name="connsiteY205" fmla="*/ 121730 h 209550"/>
                <a:gd name="connsiteX206" fmla="*/ 4763 w 180975"/>
                <a:gd name="connsiteY206" fmla="*/ 122206 h 209550"/>
                <a:gd name="connsiteX207" fmla="*/ 4286 w 180975"/>
                <a:gd name="connsiteY207" fmla="*/ 122206 h 209550"/>
                <a:gd name="connsiteX208" fmla="*/ 4763 w 180975"/>
                <a:gd name="connsiteY208" fmla="*/ 120872 h 209550"/>
                <a:gd name="connsiteX209" fmla="*/ 5239 w 180975"/>
                <a:gd name="connsiteY209" fmla="*/ 119539 h 209550"/>
                <a:gd name="connsiteX210" fmla="*/ 4286 w 180975"/>
                <a:gd name="connsiteY210" fmla="*/ 117253 h 209550"/>
                <a:gd name="connsiteX211" fmla="*/ 4763 w 180975"/>
                <a:gd name="connsiteY211" fmla="*/ 116300 h 209550"/>
                <a:gd name="connsiteX212" fmla="*/ 4286 w 180975"/>
                <a:gd name="connsiteY212" fmla="*/ 114967 h 209550"/>
                <a:gd name="connsiteX213" fmla="*/ 4286 w 180975"/>
                <a:gd name="connsiteY213" fmla="*/ 114491 h 209550"/>
                <a:gd name="connsiteX214" fmla="*/ 6096 w 180975"/>
                <a:gd name="connsiteY214" fmla="*/ 109919 h 209550"/>
                <a:gd name="connsiteX215" fmla="*/ 5620 w 180975"/>
                <a:gd name="connsiteY215" fmla="*/ 108109 h 209550"/>
                <a:gd name="connsiteX216" fmla="*/ 6572 w 180975"/>
                <a:gd name="connsiteY216" fmla="*/ 104489 h 209550"/>
                <a:gd name="connsiteX217" fmla="*/ 6572 w 180975"/>
                <a:gd name="connsiteY217" fmla="*/ 103537 h 209550"/>
                <a:gd name="connsiteX218" fmla="*/ 7906 w 180975"/>
                <a:gd name="connsiteY218" fmla="*/ 102203 h 209550"/>
                <a:gd name="connsiteX219" fmla="*/ 8382 w 180975"/>
                <a:gd name="connsiteY219" fmla="*/ 101251 h 209550"/>
                <a:gd name="connsiteX220" fmla="*/ 7906 w 180975"/>
                <a:gd name="connsiteY220" fmla="*/ 99917 h 209550"/>
                <a:gd name="connsiteX221" fmla="*/ 8382 w 180975"/>
                <a:gd name="connsiteY221" fmla="*/ 97631 h 209550"/>
                <a:gd name="connsiteX222" fmla="*/ 8858 w 180975"/>
                <a:gd name="connsiteY222" fmla="*/ 96679 h 209550"/>
                <a:gd name="connsiteX223" fmla="*/ 9811 w 180975"/>
                <a:gd name="connsiteY223" fmla="*/ 94869 h 209550"/>
                <a:gd name="connsiteX224" fmla="*/ 9811 w 180975"/>
                <a:gd name="connsiteY224" fmla="*/ 92107 h 209550"/>
                <a:gd name="connsiteX225" fmla="*/ 10287 w 180975"/>
                <a:gd name="connsiteY225" fmla="*/ 87535 h 209550"/>
                <a:gd name="connsiteX226" fmla="*/ 13049 w 180975"/>
                <a:gd name="connsiteY226" fmla="*/ 82963 h 209550"/>
                <a:gd name="connsiteX227" fmla="*/ 14002 w 180975"/>
                <a:gd name="connsiteY227" fmla="*/ 80677 h 209550"/>
                <a:gd name="connsiteX228" fmla="*/ 13525 w 180975"/>
                <a:gd name="connsiteY228" fmla="*/ 78867 h 209550"/>
                <a:gd name="connsiteX229" fmla="*/ 14478 w 180975"/>
                <a:gd name="connsiteY229" fmla="*/ 76581 h 209550"/>
                <a:gd name="connsiteX230" fmla="*/ 18098 w 180975"/>
                <a:gd name="connsiteY230" fmla="*/ 68390 h 209550"/>
                <a:gd name="connsiteX231" fmla="*/ 19050 w 180975"/>
                <a:gd name="connsiteY231" fmla="*/ 64770 h 209550"/>
                <a:gd name="connsiteX232" fmla="*/ 20383 w 180975"/>
                <a:gd name="connsiteY232" fmla="*/ 61151 h 209550"/>
                <a:gd name="connsiteX233" fmla="*/ 21717 w 180975"/>
                <a:gd name="connsiteY233" fmla="*/ 60198 h 209550"/>
                <a:gd name="connsiteX234" fmla="*/ 23527 w 180975"/>
                <a:gd name="connsiteY234" fmla="*/ 55150 h 209550"/>
                <a:gd name="connsiteX235" fmla="*/ 26765 w 180975"/>
                <a:gd name="connsiteY235" fmla="*/ 48768 h 209550"/>
                <a:gd name="connsiteX236" fmla="*/ 27718 w 180975"/>
                <a:gd name="connsiteY236" fmla="*/ 45149 h 209550"/>
                <a:gd name="connsiteX237" fmla="*/ 28670 w 180975"/>
                <a:gd name="connsiteY237" fmla="*/ 43815 h 209550"/>
                <a:gd name="connsiteX238" fmla="*/ 31909 w 180975"/>
                <a:gd name="connsiteY238" fmla="*/ 39719 h 209550"/>
                <a:gd name="connsiteX239" fmla="*/ 35528 w 180975"/>
                <a:gd name="connsiteY239" fmla="*/ 33338 h 209550"/>
                <a:gd name="connsiteX240" fmla="*/ 35528 w 180975"/>
                <a:gd name="connsiteY240" fmla="*/ 32861 h 209550"/>
                <a:gd name="connsiteX241" fmla="*/ 37814 w 180975"/>
                <a:gd name="connsiteY241" fmla="*/ 29242 h 209550"/>
                <a:gd name="connsiteX242" fmla="*/ 37814 w 180975"/>
                <a:gd name="connsiteY242" fmla="*/ 28766 h 209550"/>
                <a:gd name="connsiteX243" fmla="*/ 42863 w 180975"/>
                <a:gd name="connsiteY243" fmla="*/ 20574 h 209550"/>
                <a:gd name="connsiteX244" fmla="*/ 49244 w 180975"/>
                <a:gd name="connsiteY244" fmla="*/ 13716 h 209550"/>
                <a:gd name="connsiteX245" fmla="*/ 50578 w 180975"/>
                <a:gd name="connsiteY245" fmla="*/ 11430 h 209550"/>
                <a:gd name="connsiteX246" fmla="*/ 53340 w 180975"/>
                <a:gd name="connsiteY246" fmla="*/ 9620 h 209550"/>
                <a:gd name="connsiteX247" fmla="*/ 57912 w 180975"/>
                <a:gd name="connsiteY247" fmla="*/ 6382 h 209550"/>
                <a:gd name="connsiteX248" fmla="*/ 58865 w 180975"/>
                <a:gd name="connsiteY248" fmla="*/ 5906 h 209550"/>
                <a:gd name="connsiteX249" fmla="*/ 64770 w 180975"/>
                <a:gd name="connsiteY249" fmla="*/ 2286 h 209550"/>
                <a:gd name="connsiteX250" fmla="*/ 68390 w 180975"/>
                <a:gd name="connsiteY250" fmla="*/ 953 h 209550"/>
                <a:gd name="connsiteX251" fmla="*/ 72485 w 180975"/>
                <a:gd name="connsiteY251" fmla="*/ 0 h 209550"/>
                <a:gd name="connsiteX252" fmla="*/ 80677 w 180975"/>
                <a:gd name="connsiteY252" fmla="*/ 0 h 209550"/>
                <a:gd name="connsiteX253" fmla="*/ 83915 w 180975"/>
                <a:gd name="connsiteY253" fmla="*/ 2286 h 209550"/>
                <a:gd name="connsiteX254" fmla="*/ 84868 w 180975"/>
                <a:gd name="connsiteY254" fmla="*/ 3239 h 209550"/>
                <a:gd name="connsiteX255" fmla="*/ 88963 w 180975"/>
                <a:gd name="connsiteY255" fmla="*/ 6001 h 209550"/>
                <a:gd name="connsiteX256" fmla="*/ 90773 w 180975"/>
                <a:gd name="connsiteY256" fmla="*/ 7334 h 209550"/>
                <a:gd name="connsiteX257" fmla="*/ 92107 w 180975"/>
                <a:gd name="connsiteY257" fmla="*/ 8287 h 209550"/>
                <a:gd name="connsiteX258" fmla="*/ 93059 w 180975"/>
                <a:gd name="connsiteY258" fmla="*/ 9620 h 209550"/>
                <a:gd name="connsiteX259" fmla="*/ 95821 w 180975"/>
                <a:gd name="connsiteY259" fmla="*/ 10573 h 209550"/>
                <a:gd name="connsiteX260" fmla="*/ 96774 w 180975"/>
                <a:gd name="connsiteY260" fmla="*/ 10573 h 209550"/>
                <a:gd name="connsiteX261" fmla="*/ 99536 w 180975"/>
                <a:gd name="connsiteY261" fmla="*/ 12383 h 209550"/>
                <a:gd name="connsiteX262" fmla="*/ 100013 w 180975"/>
                <a:gd name="connsiteY262" fmla="*/ 13716 h 209550"/>
                <a:gd name="connsiteX263" fmla="*/ 99536 w 180975"/>
                <a:gd name="connsiteY263" fmla="*/ 14669 h 209550"/>
                <a:gd name="connsiteX264" fmla="*/ 96298 w 180975"/>
                <a:gd name="connsiteY264" fmla="*/ 15621 h 209550"/>
                <a:gd name="connsiteX265" fmla="*/ 95821 w 180975"/>
                <a:gd name="connsiteY265" fmla="*/ 16097 h 209550"/>
                <a:gd name="connsiteX266" fmla="*/ 95345 w 180975"/>
                <a:gd name="connsiteY266" fmla="*/ 14764 h 209550"/>
                <a:gd name="connsiteX267" fmla="*/ 95345 w 180975"/>
                <a:gd name="connsiteY267" fmla="*/ 13811 h 209550"/>
                <a:gd name="connsiteX268" fmla="*/ 94012 w 180975"/>
                <a:gd name="connsiteY268" fmla="*/ 13811 h 209550"/>
                <a:gd name="connsiteX269" fmla="*/ 92202 w 180975"/>
                <a:gd name="connsiteY269" fmla="*/ 16574 h 209550"/>
                <a:gd name="connsiteX270" fmla="*/ 92678 w 180975"/>
                <a:gd name="connsiteY270" fmla="*/ 17526 h 209550"/>
                <a:gd name="connsiteX271" fmla="*/ 93154 w 180975"/>
                <a:gd name="connsiteY271" fmla="*/ 18002 h 209550"/>
                <a:gd name="connsiteX272" fmla="*/ 94107 w 180975"/>
                <a:gd name="connsiteY272" fmla="*/ 20288 h 209550"/>
                <a:gd name="connsiteX273" fmla="*/ 95059 w 180975"/>
                <a:gd name="connsiteY273" fmla="*/ 21241 h 209550"/>
                <a:gd name="connsiteX274" fmla="*/ 96012 w 180975"/>
                <a:gd name="connsiteY274" fmla="*/ 20765 h 209550"/>
                <a:gd name="connsiteX275" fmla="*/ 96965 w 180975"/>
                <a:gd name="connsiteY275" fmla="*/ 22098 h 209550"/>
                <a:gd name="connsiteX276" fmla="*/ 97917 w 180975"/>
                <a:gd name="connsiteY276" fmla="*/ 23908 h 209550"/>
                <a:gd name="connsiteX277" fmla="*/ 97441 w 180975"/>
                <a:gd name="connsiteY277" fmla="*/ 24860 h 209550"/>
                <a:gd name="connsiteX278" fmla="*/ 98393 w 180975"/>
                <a:gd name="connsiteY278" fmla="*/ 26670 h 209550"/>
                <a:gd name="connsiteX279" fmla="*/ 99346 w 180975"/>
                <a:gd name="connsiteY279" fmla="*/ 26670 h 209550"/>
                <a:gd name="connsiteX280" fmla="*/ 99346 w 180975"/>
                <a:gd name="connsiteY280" fmla="*/ 24384 h 209550"/>
                <a:gd name="connsiteX281" fmla="*/ 98870 w 180975"/>
                <a:gd name="connsiteY281" fmla="*/ 20288 h 209550"/>
                <a:gd name="connsiteX282" fmla="*/ 101155 w 180975"/>
                <a:gd name="connsiteY282" fmla="*/ 18002 h 209550"/>
                <a:gd name="connsiteX283" fmla="*/ 102965 w 180975"/>
                <a:gd name="connsiteY283" fmla="*/ 18479 h 209550"/>
                <a:gd name="connsiteX284" fmla="*/ 102489 w 180975"/>
                <a:gd name="connsiteY284" fmla="*/ 19431 h 209550"/>
                <a:gd name="connsiteX285" fmla="*/ 104775 w 180975"/>
                <a:gd name="connsiteY285" fmla="*/ 21241 h 209550"/>
                <a:gd name="connsiteX286" fmla="*/ 105251 w 180975"/>
                <a:gd name="connsiteY286" fmla="*/ 22574 h 209550"/>
                <a:gd name="connsiteX287" fmla="*/ 105251 w 180975"/>
                <a:gd name="connsiteY287" fmla="*/ 23051 h 209550"/>
                <a:gd name="connsiteX288" fmla="*/ 103918 w 180975"/>
                <a:gd name="connsiteY288" fmla="*/ 24384 h 209550"/>
                <a:gd name="connsiteX289" fmla="*/ 104870 w 180975"/>
                <a:gd name="connsiteY289" fmla="*/ 25718 h 209550"/>
                <a:gd name="connsiteX290" fmla="*/ 105823 w 180975"/>
                <a:gd name="connsiteY290" fmla="*/ 26670 h 209550"/>
                <a:gd name="connsiteX291" fmla="*/ 105346 w 180975"/>
                <a:gd name="connsiteY291" fmla="*/ 28004 h 209550"/>
                <a:gd name="connsiteX292" fmla="*/ 104870 w 180975"/>
                <a:gd name="connsiteY292" fmla="*/ 28956 h 209550"/>
                <a:gd name="connsiteX293" fmla="*/ 103537 w 180975"/>
                <a:gd name="connsiteY293" fmla="*/ 30766 h 209550"/>
                <a:gd name="connsiteX294" fmla="*/ 104013 w 180975"/>
                <a:gd name="connsiteY294" fmla="*/ 32099 h 209550"/>
                <a:gd name="connsiteX295" fmla="*/ 104489 w 180975"/>
                <a:gd name="connsiteY295" fmla="*/ 32576 h 209550"/>
                <a:gd name="connsiteX296" fmla="*/ 105823 w 180975"/>
                <a:gd name="connsiteY296" fmla="*/ 32576 h 209550"/>
                <a:gd name="connsiteX297" fmla="*/ 105823 w 180975"/>
                <a:gd name="connsiteY297" fmla="*/ 33052 h 209550"/>
                <a:gd name="connsiteX298" fmla="*/ 104489 w 180975"/>
                <a:gd name="connsiteY298" fmla="*/ 36290 h 209550"/>
                <a:gd name="connsiteX299" fmla="*/ 104013 w 180975"/>
                <a:gd name="connsiteY299" fmla="*/ 37243 h 209550"/>
                <a:gd name="connsiteX300" fmla="*/ 104489 w 180975"/>
                <a:gd name="connsiteY300" fmla="*/ 38576 h 209550"/>
                <a:gd name="connsiteX301" fmla="*/ 105442 w 180975"/>
                <a:gd name="connsiteY301" fmla="*/ 40862 h 209550"/>
                <a:gd name="connsiteX302" fmla="*/ 105442 w 180975"/>
                <a:gd name="connsiteY302" fmla="*/ 42672 h 209550"/>
                <a:gd name="connsiteX303" fmla="*/ 104489 w 180975"/>
                <a:gd name="connsiteY303" fmla="*/ 44006 h 209550"/>
                <a:gd name="connsiteX304" fmla="*/ 102679 w 180975"/>
                <a:gd name="connsiteY304" fmla="*/ 48101 h 209550"/>
                <a:gd name="connsiteX305" fmla="*/ 103156 w 180975"/>
                <a:gd name="connsiteY305" fmla="*/ 49435 h 209550"/>
                <a:gd name="connsiteX306" fmla="*/ 99536 w 180975"/>
                <a:gd name="connsiteY306" fmla="*/ 56769 h 209550"/>
                <a:gd name="connsiteX307" fmla="*/ 100013 w 180975"/>
                <a:gd name="connsiteY307" fmla="*/ 58103 h 209550"/>
                <a:gd name="connsiteX308" fmla="*/ 98679 w 180975"/>
                <a:gd name="connsiteY308" fmla="*/ 61341 h 209550"/>
                <a:gd name="connsiteX309" fmla="*/ 96869 w 180975"/>
                <a:gd name="connsiteY309" fmla="*/ 65913 h 209550"/>
                <a:gd name="connsiteX310" fmla="*/ 96869 w 180975"/>
                <a:gd name="connsiteY310" fmla="*/ 66866 h 209550"/>
                <a:gd name="connsiteX311" fmla="*/ 93250 w 180975"/>
                <a:gd name="connsiteY311" fmla="*/ 73247 h 209550"/>
                <a:gd name="connsiteX312" fmla="*/ 91440 w 180975"/>
                <a:gd name="connsiteY312" fmla="*/ 75057 h 209550"/>
                <a:gd name="connsiteX313" fmla="*/ 89154 w 180975"/>
                <a:gd name="connsiteY313" fmla="*/ 78677 h 209550"/>
                <a:gd name="connsiteX314" fmla="*/ 89154 w 180975"/>
                <a:gd name="connsiteY314" fmla="*/ 79153 h 209550"/>
                <a:gd name="connsiteX315" fmla="*/ 88202 w 180975"/>
                <a:gd name="connsiteY315" fmla="*/ 80105 h 209550"/>
                <a:gd name="connsiteX316" fmla="*/ 86868 w 180975"/>
                <a:gd name="connsiteY316" fmla="*/ 82868 h 209550"/>
                <a:gd name="connsiteX317" fmla="*/ 86868 w 180975"/>
                <a:gd name="connsiteY317" fmla="*/ 83344 h 209550"/>
                <a:gd name="connsiteX318" fmla="*/ 85916 w 180975"/>
                <a:gd name="connsiteY318" fmla="*/ 84677 h 209550"/>
                <a:gd name="connsiteX319" fmla="*/ 83153 w 180975"/>
                <a:gd name="connsiteY319" fmla="*/ 86963 h 209550"/>
                <a:gd name="connsiteX320" fmla="*/ 78581 w 180975"/>
                <a:gd name="connsiteY320" fmla="*/ 92869 h 209550"/>
                <a:gd name="connsiteX321" fmla="*/ 71723 w 180975"/>
                <a:gd name="connsiteY321" fmla="*/ 101060 h 209550"/>
                <a:gd name="connsiteX322" fmla="*/ 68485 w 180975"/>
                <a:gd name="connsiteY322" fmla="*/ 103346 h 209550"/>
                <a:gd name="connsiteX323" fmla="*/ 66675 w 180975"/>
                <a:gd name="connsiteY323" fmla="*/ 104299 h 209550"/>
                <a:gd name="connsiteX324" fmla="*/ 63437 w 180975"/>
                <a:gd name="connsiteY324" fmla="*/ 107061 h 209550"/>
                <a:gd name="connsiteX325" fmla="*/ 57912 w 180975"/>
                <a:gd name="connsiteY325" fmla="*/ 108871 h 209550"/>
                <a:gd name="connsiteX326" fmla="*/ 56102 w 180975"/>
                <a:gd name="connsiteY326" fmla="*/ 109347 h 209550"/>
                <a:gd name="connsiteX327" fmla="*/ 48292 w 180975"/>
                <a:gd name="connsiteY327" fmla="*/ 110681 h 209550"/>
                <a:gd name="connsiteX328" fmla="*/ 43720 w 180975"/>
                <a:gd name="connsiteY328" fmla="*/ 111633 h 209550"/>
                <a:gd name="connsiteX329" fmla="*/ 41434 w 180975"/>
                <a:gd name="connsiteY329" fmla="*/ 112109 h 209550"/>
                <a:gd name="connsiteX330" fmla="*/ 38195 w 180975"/>
                <a:gd name="connsiteY330" fmla="*/ 111157 h 209550"/>
                <a:gd name="connsiteX331" fmla="*/ 35909 w 180975"/>
                <a:gd name="connsiteY331" fmla="*/ 110681 h 209550"/>
                <a:gd name="connsiteX332" fmla="*/ 34957 w 180975"/>
                <a:gd name="connsiteY332" fmla="*/ 111633 h 209550"/>
                <a:gd name="connsiteX333" fmla="*/ 32671 w 180975"/>
                <a:gd name="connsiteY333" fmla="*/ 117539 h 209550"/>
                <a:gd name="connsiteX334" fmla="*/ 33147 w 180975"/>
                <a:gd name="connsiteY334" fmla="*/ 120301 h 209550"/>
                <a:gd name="connsiteX335" fmla="*/ 33623 w 180975"/>
                <a:gd name="connsiteY335" fmla="*/ 122587 h 209550"/>
                <a:gd name="connsiteX336" fmla="*/ 33147 w 180975"/>
                <a:gd name="connsiteY336" fmla="*/ 123539 h 209550"/>
                <a:gd name="connsiteX337" fmla="*/ 31813 w 180975"/>
                <a:gd name="connsiteY337" fmla="*/ 125825 h 209550"/>
                <a:gd name="connsiteX338" fmla="*/ 32290 w 180975"/>
                <a:gd name="connsiteY338" fmla="*/ 127159 h 209550"/>
                <a:gd name="connsiteX339" fmla="*/ 30385 w 180975"/>
                <a:gd name="connsiteY339" fmla="*/ 130397 h 209550"/>
                <a:gd name="connsiteX340" fmla="*/ 30385 w 180975"/>
                <a:gd name="connsiteY340" fmla="*/ 135922 h 209550"/>
                <a:gd name="connsiteX341" fmla="*/ 30861 w 180975"/>
                <a:gd name="connsiteY341" fmla="*/ 138208 h 209550"/>
                <a:gd name="connsiteX342" fmla="*/ 30385 w 180975"/>
                <a:gd name="connsiteY342" fmla="*/ 139160 h 209550"/>
                <a:gd name="connsiteX343" fmla="*/ 29908 w 180975"/>
                <a:gd name="connsiteY343" fmla="*/ 141923 h 209550"/>
                <a:gd name="connsiteX344" fmla="*/ 29432 w 180975"/>
                <a:gd name="connsiteY344" fmla="*/ 143256 h 209550"/>
                <a:gd name="connsiteX345" fmla="*/ 29908 w 180975"/>
                <a:gd name="connsiteY345" fmla="*/ 144590 h 209550"/>
                <a:gd name="connsiteX346" fmla="*/ 30385 w 180975"/>
                <a:gd name="connsiteY346" fmla="*/ 145923 h 209550"/>
                <a:gd name="connsiteX347" fmla="*/ 29908 w 180975"/>
                <a:gd name="connsiteY347" fmla="*/ 146876 h 209550"/>
                <a:gd name="connsiteX348" fmla="*/ 29908 w 180975"/>
                <a:gd name="connsiteY348" fmla="*/ 147352 h 209550"/>
                <a:gd name="connsiteX349" fmla="*/ 30385 w 180975"/>
                <a:gd name="connsiteY349" fmla="*/ 148685 h 209550"/>
                <a:gd name="connsiteX350" fmla="*/ 29908 w 180975"/>
                <a:gd name="connsiteY350" fmla="*/ 151448 h 209550"/>
                <a:gd name="connsiteX351" fmla="*/ 29908 w 180975"/>
                <a:gd name="connsiteY351" fmla="*/ 154210 h 209550"/>
                <a:gd name="connsiteX352" fmla="*/ 30861 w 180975"/>
                <a:gd name="connsiteY352" fmla="*/ 156496 h 209550"/>
                <a:gd name="connsiteX353" fmla="*/ 30861 w 180975"/>
                <a:gd name="connsiteY353" fmla="*/ 162401 h 209550"/>
                <a:gd name="connsiteX354" fmla="*/ 29908 w 180975"/>
                <a:gd name="connsiteY354" fmla="*/ 165164 h 209550"/>
                <a:gd name="connsiteX355" fmla="*/ 30861 w 180975"/>
                <a:gd name="connsiteY355" fmla="*/ 166973 h 209550"/>
                <a:gd name="connsiteX356" fmla="*/ 30861 w 180975"/>
                <a:gd name="connsiteY356" fmla="*/ 168307 h 209550"/>
                <a:gd name="connsiteX357" fmla="*/ 31337 w 180975"/>
                <a:gd name="connsiteY357" fmla="*/ 169259 h 209550"/>
                <a:gd name="connsiteX358" fmla="*/ 33623 w 180975"/>
                <a:gd name="connsiteY358" fmla="*/ 173355 h 209550"/>
                <a:gd name="connsiteX359" fmla="*/ 33623 w 180975"/>
                <a:gd name="connsiteY359" fmla="*/ 175165 h 209550"/>
                <a:gd name="connsiteX360" fmla="*/ 33147 w 180975"/>
                <a:gd name="connsiteY360" fmla="*/ 176498 h 209550"/>
                <a:gd name="connsiteX361" fmla="*/ 34957 w 180975"/>
                <a:gd name="connsiteY361" fmla="*/ 178784 h 209550"/>
                <a:gd name="connsiteX362" fmla="*/ 37243 w 180975"/>
                <a:gd name="connsiteY362" fmla="*/ 183356 h 209550"/>
                <a:gd name="connsiteX363" fmla="*/ 37719 w 180975"/>
                <a:gd name="connsiteY363" fmla="*/ 183833 h 209550"/>
                <a:gd name="connsiteX364" fmla="*/ 39529 w 180975"/>
                <a:gd name="connsiteY364" fmla="*/ 187452 h 209550"/>
                <a:gd name="connsiteX365" fmla="*/ 39529 w 180975"/>
                <a:gd name="connsiteY365" fmla="*/ 187928 h 209550"/>
                <a:gd name="connsiteX366" fmla="*/ 41815 w 180975"/>
                <a:gd name="connsiteY366" fmla="*/ 190214 h 209550"/>
                <a:gd name="connsiteX367" fmla="*/ 43625 w 180975"/>
                <a:gd name="connsiteY367" fmla="*/ 192500 h 209550"/>
                <a:gd name="connsiteX368" fmla="*/ 49530 w 180975"/>
                <a:gd name="connsiteY368" fmla="*/ 195263 h 209550"/>
                <a:gd name="connsiteX369" fmla="*/ 51816 w 180975"/>
                <a:gd name="connsiteY369" fmla="*/ 194786 h 209550"/>
                <a:gd name="connsiteX370" fmla="*/ 54102 w 180975"/>
                <a:gd name="connsiteY370" fmla="*/ 194310 h 209550"/>
                <a:gd name="connsiteX371" fmla="*/ 65056 w 180975"/>
                <a:gd name="connsiteY371" fmla="*/ 191548 h 209550"/>
                <a:gd name="connsiteX372" fmla="*/ 72866 w 180975"/>
                <a:gd name="connsiteY372" fmla="*/ 186976 h 209550"/>
                <a:gd name="connsiteX373" fmla="*/ 77915 w 180975"/>
                <a:gd name="connsiteY373" fmla="*/ 184690 h 209550"/>
                <a:gd name="connsiteX374" fmla="*/ 86106 w 180975"/>
                <a:gd name="connsiteY374" fmla="*/ 178308 h 209550"/>
                <a:gd name="connsiteX375" fmla="*/ 92488 w 180975"/>
                <a:gd name="connsiteY375" fmla="*/ 173260 h 209550"/>
                <a:gd name="connsiteX376" fmla="*/ 97060 w 180975"/>
                <a:gd name="connsiteY376" fmla="*/ 168212 h 209550"/>
                <a:gd name="connsiteX377" fmla="*/ 103442 w 180975"/>
                <a:gd name="connsiteY377" fmla="*/ 162687 h 209550"/>
                <a:gd name="connsiteX378" fmla="*/ 106680 w 180975"/>
                <a:gd name="connsiteY378" fmla="*/ 159449 h 209550"/>
                <a:gd name="connsiteX379" fmla="*/ 108013 w 180975"/>
                <a:gd name="connsiteY379" fmla="*/ 158115 h 209550"/>
                <a:gd name="connsiteX380" fmla="*/ 108490 w 180975"/>
                <a:gd name="connsiteY380" fmla="*/ 156781 h 209550"/>
                <a:gd name="connsiteX381" fmla="*/ 113538 w 180975"/>
                <a:gd name="connsiteY381" fmla="*/ 153162 h 209550"/>
                <a:gd name="connsiteX382" fmla="*/ 117634 w 180975"/>
                <a:gd name="connsiteY382" fmla="*/ 148590 h 209550"/>
                <a:gd name="connsiteX383" fmla="*/ 123539 w 180975"/>
                <a:gd name="connsiteY383" fmla="*/ 141256 h 209550"/>
                <a:gd name="connsiteX384" fmla="*/ 132207 w 180975"/>
                <a:gd name="connsiteY384" fmla="*/ 131636 h 209550"/>
                <a:gd name="connsiteX385" fmla="*/ 132683 w 180975"/>
                <a:gd name="connsiteY385" fmla="*/ 131159 h 209550"/>
                <a:gd name="connsiteX386" fmla="*/ 136779 w 180975"/>
                <a:gd name="connsiteY386" fmla="*/ 126587 h 209550"/>
                <a:gd name="connsiteX387" fmla="*/ 142304 w 180975"/>
                <a:gd name="connsiteY387" fmla="*/ 119729 h 209550"/>
                <a:gd name="connsiteX388" fmla="*/ 144113 w 180975"/>
                <a:gd name="connsiteY388" fmla="*/ 116491 h 209550"/>
                <a:gd name="connsiteX389" fmla="*/ 150495 w 180975"/>
                <a:gd name="connsiteY389" fmla="*/ 109156 h 209550"/>
                <a:gd name="connsiteX390" fmla="*/ 150019 w 180975"/>
                <a:gd name="connsiteY390" fmla="*/ 108680 h 209550"/>
                <a:gd name="connsiteX391" fmla="*/ 155543 w 180975"/>
                <a:gd name="connsiteY391" fmla="*/ 100489 h 209550"/>
                <a:gd name="connsiteX392" fmla="*/ 156020 w 180975"/>
                <a:gd name="connsiteY392" fmla="*/ 98679 h 209550"/>
                <a:gd name="connsiteX393" fmla="*/ 159258 w 180975"/>
                <a:gd name="connsiteY393" fmla="*/ 95441 h 209550"/>
                <a:gd name="connsiteX394" fmla="*/ 160592 w 180975"/>
                <a:gd name="connsiteY394" fmla="*/ 91345 h 209550"/>
                <a:gd name="connsiteX395" fmla="*/ 161068 w 180975"/>
                <a:gd name="connsiteY395" fmla="*/ 91821 h 209550"/>
                <a:gd name="connsiteX396" fmla="*/ 161068 w 180975"/>
                <a:gd name="connsiteY396" fmla="*/ 92774 h 209550"/>
                <a:gd name="connsiteX397" fmla="*/ 161544 w 180975"/>
                <a:gd name="connsiteY397" fmla="*/ 92774 h 209550"/>
                <a:gd name="connsiteX398" fmla="*/ 162496 w 180975"/>
                <a:gd name="connsiteY398" fmla="*/ 91440 h 209550"/>
                <a:gd name="connsiteX399" fmla="*/ 162496 w 180975"/>
                <a:gd name="connsiteY399" fmla="*/ 90488 h 209550"/>
                <a:gd name="connsiteX400" fmla="*/ 163449 w 180975"/>
                <a:gd name="connsiteY400" fmla="*/ 87725 h 209550"/>
                <a:gd name="connsiteX401" fmla="*/ 163925 w 180975"/>
                <a:gd name="connsiteY401" fmla="*/ 86392 h 209550"/>
                <a:gd name="connsiteX402" fmla="*/ 165259 w 180975"/>
                <a:gd name="connsiteY402" fmla="*/ 84582 h 209550"/>
                <a:gd name="connsiteX403" fmla="*/ 166211 w 180975"/>
                <a:gd name="connsiteY403" fmla="*/ 80963 h 209550"/>
                <a:gd name="connsiteX404" fmla="*/ 167545 w 180975"/>
                <a:gd name="connsiteY404" fmla="*/ 79153 h 209550"/>
                <a:gd name="connsiteX405" fmla="*/ 168497 w 180975"/>
                <a:gd name="connsiteY405" fmla="*/ 78200 h 209550"/>
                <a:gd name="connsiteX406" fmla="*/ 168497 w 180975"/>
                <a:gd name="connsiteY406" fmla="*/ 76867 h 209550"/>
                <a:gd name="connsiteX407" fmla="*/ 171259 w 180975"/>
                <a:gd name="connsiteY407" fmla="*/ 74105 h 209550"/>
                <a:gd name="connsiteX408" fmla="*/ 171259 w 180975"/>
                <a:gd name="connsiteY408" fmla="*/ 73628 h 209550"/>
                <a:gd name="connsiteX409" fmla="*/ 171736 w 180975"/>
                <a:gd name="connsiteY409" fmla="*/ 72676 h 209550"/>
                <a:gd name="connsiteX410" fmla="*/ 171736 w 180975"/>
                <a:gd name="connsiteY410" fmla="*/ 71819 h 209550"/>
                <a:gd name="connsiteX411" fmla="*/ 173069 w 180975"/>
                <a:gd name="connsiteY411" fmla="*/ 70009 h 209550"/>
                <a:gd name="connsiteX412" fmla="*/ 174879 w 180975"/>
                <a:gd name="connsiteY412" fmla="*/ 67723 h 209550"/>
                <a:gd name="connsiteX413" fmla="*/ 175355 w 180975"/>
                <a:gd name="connsiteY413" fmla="*/ 67723 h 209550"/>
                <a:gd name="connsiteX414" fmla="*/ 175832 w 180975"/>
                <a:gd name="connsiteY414" fmla="*/ 68199 h 209550"/>
                <a:gd name="connsiteX415" fmla="*/ 176308 w 180975"/>
                <a:gd name="connsiteY415" fmla="*/ 69533 h 209550"/>
                <a:gd name="connsiteX416" fmla="*/ 177260 w 180975"/>
                <a:gd name="connsiteY416" fmla="*/ 70009 h 209550"/>
                <a:gd name="connsiteX417" fmla="*/ 178594 w 180975"/>
                <a:gd name="connsiteY417" fmla="*/ 70485 h 209550"/>
                <a:gd name="connsiteX418" fmla="*/ 178117 w 180975"/>
                <a:gd name="connsiteY418" fmla="*/ 70961 h 209550"/>
                <a:gd name="connsiteX419" fmla="*/ 177165 w 180975"/>
                <a:gd name="connsiteY419" fmla="*/ 75057 h 209550"/>
                <a:gd name="connsiteX420" fmla="*/ 174879 w 180975"/>
                <a:gd name="connsiteY420" fmla="*/ 76391 h 209550"/>
                <a:gd name="connsiteX421" fmla="*/ 173927 w 180975"/>
                <a:gd name="connsiteY421" fmla="*/ 76391 h 209550"/>
                <a:gd name="connsiteX422" fmla="*/ 172593 w 180975"/>
                <a:gd name="connsiteY422" fmla="*/ 77343 h 209550"/>
                <a:gd name="connsiteX423" fmla="*/ 173927 w 180975"/>
                <a:gd name="connsiteY423" fmla="*/ 80582 h 209550"/>
                <a:gd name="connsiteX424" fmla="*/ 174879 w 180975"/>
                <a:gd name="connsiteY424" fmla="*/ 81915 h 209550"/>
                <a:gd name="connsiteX425" fmla="*/ 174879 w 180975"/>
                <a:gd name="connsiteY425" fmla="*/ 82868 h 209550"/>
                <a:gd name="connsiteX426" fmla="*/ 174879 w 180975"/>
                <a:gd name="connsiteY426" fmla="*/ 83820 h 209550"/>
                <a:gd name="connsiteX427" fmla="*/ 174879 w 180975"/>
                <a:gd name="connsiteY427" fmla="*/ 84773 h 209550"/>
                <a:gd name="connsiteX428" fmla="*/ 173927 w 180975"/>
                <a:gd name="connsiteY428" fmla="*/ 88011 h 209550"/>
                <a:gd name="connsiteX429" fmla="*/ 173450 w 180975"/>
                <a:gd name="connsiteY429" fmla="*/ 89821 h 209550"/>
                <a:gd name="connsiteX430" fmla="*/ 172974 w 180975"/>
                <a:gd name="connsiteY430" fmla="*/ 89821 h 209550"/>
                <a:gd name="connsiteX431" fmla="*/ 172974 w 180975"/>
                <a:gd name="connsiteY431" fmla="*/ 87059 h 209550"/>
                <a:gd name="connsiteX432" fmla="*/ 172498 w 180975"/>
                <a:gd name="connsiteY432" fmla="*/ 87059 h 209550"/>
                <a:gd name="connsiteX433" fmla="*/ 171545 w 180975"/>
                <a:gd name="connsiteY433" fmla="*/ 83820 h 209550"/>
                <a:gd name="connsiteX434" fmla="*/ 172021 w 180975"/>
                <a:gd name="connsiteY434" fmla="*/ 82868 h 209550"/>
                <a:gd name="connsiteX435" fmla="*/ 171069 w 180975"/>
                <a:gd name="connsiteY435" fmla="*/ 82391 h 209550"/>
                <a:gd name="connsiteX436" fmla="*/ 170593 w 180975"/>
                <a:gd name="connsiteY436" fmla="*/ 82868 h 209550"/>
                <a:gd name="connsiteX437" fmla="*/ 168307 w 180975"/>
                <a:gd name="connsiteY437" fmla="*/ 86963 h 209550"/>
                <a:gd name="connsiteX438" fmla="*/ 167354 w 180975"/>
                <a:gd name="connsiteY438" fmla="*/ 89249 h 209550"/>
                <a:gd name="connsiteX439" fmla="*/ 166021 w 180975"/>
                <a:gd name="connsiteY439" fmla="*/ 90202 h 209550"/>
                <a:gd name="connsiteX440" fmla="*/ 164687 w 180975"/>
                <a:gd name="connsiteY440" fmla="*/ 91535 h 209550"/>
                <a:gd name="connsiteX441" fmla="*/ 164687 w 180975"/>
                <a:gd name="connsiteY441" fmla="*/ 92012 h 209550"/>
                <a:gd name="connsiteX442" fmla="*/ 164211 w 180975"/>
                <a:gd name="connsiteY442" fmla="*/ 93345 h 209550"/>
                <a:gd name="connsiteX443" fmla="*/ 162878 w 180975"/>
                <a:gd name="connsiteY443" fmla="*/ 98870 h 209550"/>
                <a:gd name="connsiteX444" fmla="*/ 162878 w 180975"/>
                <a:gd name="connsiteY444" fmla="*/ 99346 h 209550"/>
                <a:gd name="connsiteX445" fmla="*/ 163830 w 180975"/>
                <a:gd name="connsiteY445" fmla="*/ 99346 h 209550"/>
                <a:gd name="connsiteX446" fmla="*/ 165163 w 180975"/>
                <a:gd name="connsiteY446" fmla="*/ 97536 h 209550"/>
                <a:gd name="connsiteX447" fmla="*/ 166973 w 180975"/>
                <a:gd name="connsiteY447" fmla="*/ 95726 h 209550"/>
                <a:gd name="connsiteX448" fmla="*/ 169259 w 180975"/>
                <a:gd name="connsiteY448" fmla="*/ 94774 h 209550"/>
                <a:gd name="connsiteX449" fmla="*/ 169736 w 180975"/>
                <a:gd name="connsiteY449" fmla="*/ 94774 h 209550"/>
                <a:gd name="connsiteX450" fmla="*/ 168783 w 180975"/>
                <a:gd name="connsiteY450" fmla="*/ 98393 h 209550"/>
                <a:gd name="connsiteX451" fmla="*/ 167450 w 180975"/>
                <a:gd name="connsiteY451" fmla="*/ 99727 h 209550"/>
                <a:gd name="connsiteX452" fmla="*/ 168783 w 180975"/>
                <a:gd name="connsiteY452" fmla="*/ 101537 h 209550"/>
                <a:gd name="connsiteX453" fmla="*/ 170117 w 180975"/>
                <a:gd name="connsiteY453" fmla="*/ 102013 h 209550"/>
                <a:gd name="connsiteX454" fmla="*/ 170593 w 180975"/>
                <a:gd name="connsiteY454" fmla="*/ 103823 h 209550"/>
                <a:gd name="connsiteX455" fmla="*/ 170593 w 180975"/>
                <a:gd name="connsiteY455" fmla="*/ 105156 h 209550"/>
                <a:gd name="connsiteX456" fmla="*/ 171069 w 180975"/>
                <a:gd name="connsiteY456" fmla="*/ 106108 h 209550"/>
                <a:gd name="connsiteX457" fmla="*/ 173831 w 180975"/>
                <a:gd name="connsiteY457" fmla="*/ 106108 h 209550"/>
                <a:gd name="connsiteX458" fmla="*/ 175260 w 180975"/>
                <a:gd name="connsiteY458" fmla="*/ 107061 h 209550"/>
                <a:gd name="connsiteX459" fmla="*/ 2477 w 180975"/>
                <a:gd name="connsiteY459" fmla="*/ 170117 h 209550"/>
                <a:gd name="connsiteX460" fmla="*/ 2477 w 180975"/>
                <a:gd name="connsiteY460" fmla="*/ 170593 h 209550"/>
                <a:gd name="connsiteX461" fmla="*/ 2953 w 180975"/>
                <a:gd name="connsiteY461" fmla="*/ 171069 h 209550"/>
                <a:gd name="connsiteX462" fmla="*/ 3429 w 180975"/>
                <a:gd name="connsiteY462" fmla="*/ 171069 h 209550"/>
                <a:gd name="connsiteX463" fmla="*/ 2477 w 180975"/>
                <a:gd name="connsiteY463" fmla="*/ 170117 h 209550"/>
                <a:gd name="connsiteX464" fmla="*/ 29908 w 180975"/>
                <a:gd name="connsiteY464" fmla="*/ 66770 h 209550"/>
                <a:gd name="connsiteX465" fmla="*/ 30861 w 180975"/>
                <a:gd name="connsiteY465" fmla="*/ 64008 h 209550"/>
                <a:gd name="connsiteX466" fmla="*/ 30861 w 180975"/>
                <a:gd name="connsiteY466" fmla="*/ 62675 h 209550"/>
                <a:gd name="connsiteX467" fmla="*/ 33147 w 180975"/>
                <a:gd name="connsiteY467" fmla="*/ 59436 h 209550"/>
                <a:gd name="connsiteX468" fmla="*/ 34480 w 180975"/>
                <a:gd name="connsiteY468" fmla="*/ 55817 h 209550"/>
                <a:gd name="connsiteX469" fmla="*/ 34957 w 180975"/>
                <a:gd name="connsiteY469" fmla="*/ 55340 h 209550"/>
                <a:gd name="connsiteX470" fmla="*/ 36290 w 180975"/>
                <a:gd name="connsiteY470" fmla="*/ 53531 h 209550"/>
                <a:gd name="connsiteX471" fmla="*/ 39053 w 180975"/>
                <a:gd name="connsiteY471" fmla="*/ 45339 h 209550"/>
                <a:gd name="connsiteX472" fmla="*/ 38576 w 180975"/>
                <a:gd name="connsiteY472" fmla="*/ 44863 h 209550"/>
                <a:gd name="connsiteX473" fmla="*/ 38576 w 180975"/>
                <a:gd name="connsiteY473" fmla="*/ 44387 h 209550"/>
                <a:gd name="connsiteX474" fmla="*/ 37243 w 180975"/>
                <a:gd name="connsiteY474" fmla="*/ 45720 h 209550"/>
                <a:gd name="connsiteX475" fmla="*/ 36290 w 180975"/>
                <a:gd name="connsiteY475" fmla="*/ 48482 h 209550"/>
                <a:gd name="connsiteX476" fmla="*/ 34480 w 180975"/>
                <a:gd name="connsiteY476" fmla="*/ 52578 h 209550"/>
                <a:gd name="connsiteX477" fmla="*/ 31718 w 180975"/>
                <a:gd name="connsiteY477" fmla="*/ 56198 h 209550"/>
                <a:gd name="connsiteX478" fmla="*/ 29908 w 180975"/>
                <a:gd name="connsiteY478" fmla="*/ 60293 h 209550"/>
                <a:gd name="connsiteX479" fmla="*/ 30385 w 180975"/>
                <a:gd name="connsiteY479" fmla="*/ 61246 h 209550"/>
                <a:gd name="connsiteX480" fmla="*/ 28575 w 180975"/>
                <a:gd name="connsiteY480" fmla="*/ 64008 h 209550"/>
                <a:gd name="connsiteX481" fmla="*/ 26765 w 180975"/>
                <a:gd name="connsiteY481" fmla="*/ 69914 h 209550"/>
                <a:gd name="connsiteX482" fmla="*/ 25813 w 180975"/>
                <a:gd name="connsiteY482" fmla="*/ 74486 h 209550"/>
                <a:gd name="connsiteX483" fmla="*/ 25337 w 180975"/>
                <a:gd name="connsiteY483" fmla="*/ 74962 h 209550"/>
                <a:gd name="connsiteX484" fmla="*/ 25813 w 180975"/>
                <a:gd name="connsiteY484" fmla="*/ 75438 h 209550"/>
                <a:gd name="connsiteX485" fmla="*/ 26289 w 180975"/>
                <a:gd name="connsiteY485" fmla="*/ 74962 h 209550"/>
                <a:gd name="connsiteX486" fmla="*/ 26765 w 180975"/>
                <a:gd name="connsiteY486" fmla="*/ 74009 h 209550"/>
                <a:gd name="connsiteX487" fmla="*/ 26765 w 180975"/>
                <a:gd name="connsiteY487" fmla="*/ 73057 h 209550"/>
                <a:gd name="connsiteX488" fmla="*/ 27718 w 180975"/>
                <a:gd name="connsiteY488" fmla="*/ 70771 h 209550"/>
                <a:gd name="connsiteX489" fmla="*/ 29908 w 180975"/>
                <a:gd name="connsiteY489" fmla="*/ 66770 h 209550"/>
                <a:gd name="connsiteX490" fmla="*/ 43625 w 180975"/>
                <a:gd name="connsiteY490" fmla="*/ 77343 h 209550"/>
                <a:gd name="connsiteX491" fmla="*/ 42672 w 180975"/>
                <a:gd name="connsiteY491" fmla="*/ 80105 h 209550"/>
                <a:gd name="connsiteX492" fmla="*/ 42672 w 180975"/>
                <a:gd name="connsiteY492" fmla="*/ 81915 h 209550"/>
                <a:gd name="connsiteX493" fmla="*/ 47244 w 180975"/>
                <a:gd name="connsiteY493" fmla="*/ 86011 h 209550"/>
                <a:gd name="connsiteX494" fmla="*/ 48578 w 180975"/>
                <a:gd name="connsiteY494" fmla="*/ 86011 h 209550"/>
                <a:gd name="connsiteX495" fmla="*/ 49530 w 180975"/>
                <a:gd name="connsiteY495" fmla="*/ 85058 h 209550"/>
                <a:gd name="connsiteX496" fmla="*/ 53150 w 180975"/>
                <a:gd name="connsiteY496" fmla="*/ 80963 h 209550"/>
                <a:gd name="connsiteX497" fmla="*/ 58198 w 180975"/>
                <a:gd name="connsiteY497" fmla="*/ 74581 h 209550"/>
                <a:gd name="connsiteX498" fmla="*/ 59531 w 180975"/>
                <a:gd name="connsiteY498" fmla="*/ 72771 h 209550"/>
                <a:gd name="connsiteX499" fmla="*/ 61817 w 180975"/>
                <a:gd name="connsiteY499" fmla="*/ 69533 h 209550"/>
                <a:gd name="connsiteX500" fmla="*/ 64103 w 180975"/>
                <a:gd name="connsiteY500" fmla="*/ 65913 h 209550"/>
                <a:gd name="connsiteX501" fmla="*/ 65056 w 180975"/>
                <a:gd name="connsiteY501" fmla="*/ 63151 h 209550"/>
                <a:gd name="connsiteX502" fmla="*/ 68294 w 180975"/>
                <a:gd name="connsiteY502" fmla="*/ 59055 h 209550"/>
                <a:gd name="connsiteX503" fmla="*/ 70580 w 180975"/>
                <a:gd name="connsiteY503" fmla="*/ 54483 h 209550"/>
                <a:gd name="connsiteX504" fmla="*/ 71057 w 180975"/>
                <a:gd name="connsiteY504" fmla="*/ 50864 h 209550"/>
                <a:gd name="connsiteX505" fmla="*/ 72866 w 180975"/>
                <a:gd name="connsiteY505" fmla="*/ 46768 h 209550"/>
                <a:gd name="connsiteX506" fmla="*/ 74676 w 180975"/>
                <a:gd name="connsiteY506" fmla="*/ 42672 h 209550"/>
                <a:gd name="connsiteX507" fmla="*/ 76009 w 180975"/>
                <a:gd name="connsiteY507" fmla="*/ 39053 h 209550"/>
                <a:gd name="connsiteX508" fmla="*/ 75533 w 180975"/>
                <a:gd name="connsiteY508" fmla="*/ 37719 h 209550"/>
                <a:gd name="connsiteX509" fmla="*/ 75533 w 180975"/>
                <a:gd name="connsiteY509" fmla="*/ 36767 h 209550"/>
                <a:gd name="connsiteX510" fmla="*/ 76486 w 180975"/>
                <a:gd name="connsiteY510" fmla="*/ 35814 h 209550"/>
                <a:gd name="connsiteX511" fmla="*/ 77438 w 180975"/>
                <a:gd name="connsiteY511" fmla="*/ 35814 h 209550"/>
                <a:gd name="connsiteX512" fmla="*/ 77915 w 180975"/>
                <a:gd name="connsiteY512" fmla="*/ 34862 h 209550"/>
                <a:gd name="connsiteX513" fmla="*/ 77438 w 180975"/>
                <a:gd name="connsiteY513" fmla="*/ 34385 h 209550"/>
                <a:gd name="connsiteX514" fmla="*/ 77438 w 180975"/>
                <a:gd name="connsiteY514" fmla="*/ 33909 h 209550"/>
                <a:gd name="connsiteX515" fmla="*/ 76962 w 180975"/>
                <a:gd name="connsiteY515" fmla="*/ 33433 h 209550"/>
                <a:gd name="connsiteX516" fmla="*/ 76486 w 180975"/>
                <a:gd name="connsiteY516" fmla="*/ 32480 h 209550"/>
                <a:gd name="connsiteX517" fmla="*/ 76962 w 180975"/>
                <a:gd name="connsiteY517" fmla="*/ 31528 h 209550"/>
                <a:gd name="connsiteX518" fmla="*/ 77438 w 180975"/>
                <a:gd name="connsiteY518" fmla="*/ 30575 h 209550"/>
                <a:gd name="connsiteX519" fmla="*/ 76486 w 180975"/>
                <a:gd name="connsiteY519" fmla="*/ 30099 h 209550"/>
                <a:gd name="connsiteX520" fmla="*/ 76486 w 180975"/>
                <a:gd name="connsiteY520" fmla="*/ 29147 h 209550"/>
                <a:gd name="connsiteX521" fmla="*/ 77438 w 180975"/>
                <a:gd name="connsiteY521" fmla="*/ 27337 h 209550"/>
                <a:gd name="connsiteX522" fmla="*/ 76962 w 180975"/>
                <a:gd name="connsiteY522" fmla="*/ 25527 h 209550"/>
                <a:gd name="connsiteX523" fmla="*/ 76009 w 180975"/>
                <a:gd name="connsiteY523" fmla="*/ 21908 h 209550"/>
                <a:gd name="connsiteX524" fmla="*/ 76009 w 180975"/>
                <a:gd name="connsiteY524" fmla="*/ 21431 h 209550"/>
                <a:gd name="connsiteX525" fmla="*/ 76486 w 180975"/>
                <a:gd name="connsiteY525" fmla="*/ 20955 h 209550"/>
                <a:gd name="connsiteX526" fmla="*/ 76962 w 180975"/>
                <a:gd name="connsiteY526" fmla="*/ 20479 h 209550"/>
                <a:gd name="connsiteX527" fmla="*/ 77438 w 180975"/>
                <a:gd name="connsiteY527" fmla="*/ 19526 h 209550"/>
                <a:gd name="connsiteX528" fmla="*/ 74676 w 180975"/>
                <a:gd name="connsiteY528" fmla="*/ 19526 h 209550"/>
                <a:gd name="connsiteX529" fmla="*/ 70580 w 180975"/>
                <a:gd name="connsiteY529" fmla="*/ 25051 h 209550"/>
                <a:gd name="connsiteX530" fmla="*/ 70104 w 180975"/>
                <a:gd name="connsiteY530" fmla="*/ 25527 h 209550"/>
                <a:gd name="connsiteX531" fmla="*/ 70104 w 180975"/>
                <a:gd name="connsiteY531" fmla="*/ 26003 h 209550"/>
                <a:gd name="connsiteX532" fmla="*/ 64579 w 180975"/>
                <a:gd name="connsiteY532" fmla="*/ 32861 h 209550"/>
                <a:gd name="connsiteX533" fmla="*/ 64103 w 180975"/>
                <a:gd name="connsiteY533" fmla="*/ 33338 h 209550"/>
                <a:gd name="connsiteX534" fmla="*/ 60484 w 180975"/>
                <a:gd name="connsiteY534" fmla="*/ 37433 h 209550"/>
                <a:gd name="connsiteX535" fmla="*/ 59531 w 180975"/>
                <a:gd name="connsiteY535" fmla="*/ 39243 h 209550"/>
                <a:gd name="connsiteX536" fmla="*/ 59531 w 180975"/>
                <a:gd name="connsiteY536" fmla="*/ 39719 h 209550"/>
                <a:gd name="connsiteX537" fmla="*/ 57721 w 180975"/>
                <a:gd name="connsiteY537" fmla="*/ 42482 h 209550"/>
                <a:gd name="connsiteX538" fmla="*/ 55912 w 180975"/>
                <a:gd name="connsiteY538" fmla="*/ 45244 h 209550"/>
                <a:gd name="connsiteX539" fmla="*/ 54959 w 180975"/>
                <a:gd name="connsiteY539" fmla="*/ 46196 h 209550"/>
                <a:gd name="connsiteX540" fmla="*/ 55436 w 180975"/>
                <a:gd name="connsiteY540" fmla="*/ 48959 h 209550"/>
                <a:gd name="connsiteX541" fmla="*/ 53626 w 180975"/>
                <a:gd name="connsiteY541" fmla="*/ 51721 h 209550"/>
                <a:gd name="connsiteX542" fmla="*/ 53626 w 180975"/>
                <a:gd name="connsiteY542" fmla="*/ 53054 h 209550"/>
                <a:gd name="connsiteX543" fmla="*/ 52292 w 180975"/>
                <a:gd name="connsiteY543" fmla="*/ 54388 h 209550"/>
                <a:gd name="connsiteX544" fmla="*/ 50483 w 180975"/>
                <a:gd name="connsiteY544" fmla="*/ 58007 h 209550"/>
                <a:gd name="connsiteX545" fmla="*/ 50483 w 180975"/>
                <a:gd name="connsiteY545" fmla="*/ 58960 h 209550"/>
                <a:gd name="connsiteX546" fmla="*/ 49149 w 180975"/>
                <a:gd name="connsiteY546" fmla="*/ 60770 h 209550"/>
                <a:gd name="connsiteX547" fmla="*/ 47339 w 180975"/>
                <a:gd name="connsiteY547" fmla="*/ 62579 h 209550"/>
                <a:gd name="connsiteX548" fmla="*/ 47339 w 180975"/>
                <a:gd name="connsiteY548" fmla="*/ 63056 h 209550"/>
                <a:gd name="connsiteX549" fmla="*/ 44101 w 180975"/>
                <a:gd name="connsiteY549" fmla="*/ 73152 h 209550"/>
                <a:gd name="connsiteX550" fmla="*/ 44101 w 180975"/>
                <a:gd name="connsiteY550" fmla="*/ 75914 h 209550"/>
                <a:gd name="connsiteX551" fmla="*/ 43625 w 180975"/>
                <a:gd name="connsiteY551" fmla="*/ 77343 h 209550"/>
                <a:gd name="connsiteX552" fmla="*/ 89345 w 180975"/>
                <a:gd name="connsiteY552" fmla="*/ 43053 h 209550"/>
                <a:gd name="connsiteX553" fmla="*/ 90297 w 180975"/>
                <a:gd name="connsiteY553" fmla="*/ 42577 h 209550"/>
                <a:gd name="connsiteX554" fmla="*/ 90773 w 180975"/>
                <a:gd name="connsiteY554" fmla="*/ 41243 h 209550"/>
                <a:gd name="connsiteX555" fmla="*/ 90773 w 180975"/>
                <a:gd name="connsiteY555" fmla="*/ 40767 h 209550"/>
                <a:gd name="connsiteX556" fmla="*/ 90297 w 180975"/>
                <a:gd name="connsiteY556" fmla="*/ 40291 h 209550"/>
                <a:gd name="connsiteX557" fmla="*/ 89821 w 180975"/>
                <a:gd name="connsiteY557" fmla="*/ 40291 h 209550"/>
                <a:gd name="connsiteX558" fmla="*/ 88868 w 180975"/>
                <a:gd name="connsiteY558" fmla="*/ 41624 h 209550"/>
                <a:gd name="connsiteX559" fmla="*/ 89345 w 180975"/>
                <a:gd name="connsiteY559" fmla="*/ 43053 h 209550"/>
                <a:gd name="connsiteX560" fmla="*/ 89345 w 180975"/>
                <a:gd name="connsiteY560" fmla="*/ 19717 h 209550"/>
                <a:gd name="connsiteX561" fmla="*/ 89821 w 180975"/>
                <a:gd name="connsiteY561" fmla="*/ 20669 h 209550"/>
                <a:gd name="connsiteX562" fmla="*/ 90773 w 180975"/>
                <a:gd name="connsiteY562" fmla="*/ 21622 h 209550"/>
                <a:gd name="connsiteX563" fmla="*/ 91726 w 180975"/>
                <a:gd name="connsiteY563" fmla="*/ 20669 h 209550"/>
                <a:gd name="connsiteX564" fmla="*/ 90392 w 180975"/>
                <a:gd name="connsiteY564" fmla="*/ 18860 h 209550"/>
                <a:gd name="connsiteX565" fmla="*/ 89916 w 180975"/>
                <a:gd name="connsiteY565" fmla="*/ 18860 h 209550"/>
                <a:gd name="connsiteX566" fmla="*/ 89345 w 180975"/>
                <a:gd name="connsiteY566" fmla="*/ 19717 h 209550"/>
                <a:gd name="connsiteX567" fmla="*/ 92107 w 180975"/>
                <a:gd name="connsiteY567" fmla="*/ 23336 h 209550"/>
                <a:gd name="connsiteX568" fmla="*/ 90297 w 180975"/>
                <a:gd name="connsiteY568" fmla="*/ 23813 h 209550"/>
                <a:gd name="connsiteX569" fmla="*/ 90297 w 180975"/>
                <a:gd name="connsiteY569" fmla="*/ 26099 h 209550"/>
                <a:gd name="connsiteX570" fmla="*/ 90773 w 180975"/>
                <a:gd name="connsiteY570" fmla="*/ 28385 h 209550"/>
                <a:gd name="connsiteX571" fmla="*/ 89821 w 180975"/>
                <a:gd name="connsiteY571" fmla="*/ 30194 h 209550"/>
                <a:gd name="connsiteX572" fmla="*/ 90773 w 180975"/>
                <a:gd name="connsiteY572" fmla="*/ 33433 h 209550"/>
                <a:gd name="connsiteX573" fmla="*/ 89821 w 180975"/>
                <a:gd name="connsiteY573" fmla="*/ 34766 h 209550"/>
                <a:gd name="connsiteX574" fmla="*/ 89821 w 180975"/>
                <a:gd name="connsiteY574" fmla="*/ 35719 h 209550"/>
                <a:gd name="connsiteX575" fmla="*/ 90297 w 180975"/>
                <a:gd name="connsiteY575" fmla="*/ 36195 h 209550"/>
                <a:gd name="connsiteX576" fmla="*/ 91250 w 180975"/>
                <a:gd name="connsiteY576" fmla="*/ 35719 h 209550"/>
                <a:gd name="connsiteX577" fmla="*/ 93059 w 180975"/>
                <a:gd name="connsiteY577" fmla="*/ 35243 h 209550"/>
                <a:gd name="connsiteX578" fmla="*/ 96298 w 180975"/>
                <a:gd name="connsiteY578" fmla="*/ 31147 h 209550"/>
                <a:gd name="connsiteX579" fmla="*/ 96298 w 180975"/>
                <a:gd name="connsiteY579" fmla="*/ 29337 h 209550"/>
                <a:gd name="connsiteX580" fmla="*/ 95345 w 180975"/>
                <a:gd name="connsiteY580" fmla="*/ 28004 h 209550"/>
                <a:gd name="connsiteX581" fmla="*/ 93536 w 180975"/>
                <a:gd name="connsiteY581" fmla="*/ 26194 h 209550"/>
                <a:gd name="connsiteX582" fmla="*/ 92583 w 180975"/>
                <a:gd name="connsiteY582" fmla="*/ 23908 h 209550"/>
                <a:gd name="connsiteX583" fmla="*/ 92107 w 180975"/>
                <a:gd name="connsiteY583" fmla="*/ 23336 h 209550"/>
                <a:gd name="connsiteX584" fmla="*/ 93917 w 180975"/>
                <a:gd name="connsiteY584" fmla="*/ 25241 h 209550"/>
                <a:gd name="connsiteX585" fmla="*/ 94869 w 180975"/>
                <a:gd name="connsiteY585" fmla="*/ 25718 h 209550"/>
                <a:gd name="connsiteX586" fmla="*/ 95345 w 180975"/>
                <a:gd name="connsiteY586" fmla="*/ 25718 h 209550"/>
                <a:gd name="connsiteX587" fmla="*/ 95345 w 180975"/>
                <a:gd name="connsiteY587" fmla="*/ 24765 h 209550"/>
                <a:gd name="connsiteX588" fmla="*/ 94869 w 180975"/>
                <a:gd name="connsiteY588" fmla="*/ 23813 h 209550"/>
                <a:gd name="connsiteX589" fmla="*/ 94393 w 180975"/>
                <a:gd name="connsiteY589" fmla="*/ 24289 h 209550"/>
                <a:gd name="connsiteX590" fmla="*/ 93917 w 180975"/>
                <a:gd name="connsiteY590" fmla="*/ 25241 h 209550"/>
                <a:gd name="connsiteX591" fmla="*/ 95726 w 180975"/>
                <a:gd name="connsiteY591" fmla="*/ 38005 h 209550"/>
                <a:gd name="connsiteX592" fmla="*/ 95726 w 180975"/>
                <a:gd name="connsiteY592" fmla="*/ 38481 h 209550"/>
                <a:gd name="connsiteX593" fmla="*/ 96679 w 180975"/>
                <a:gd name="connsiteY593" fmla="*/ 42101 h 209550"/>
                <a:gd name="connsiteX594" fmla="*/ 97631 w 180975"/>
                <a:gd name="connsiteY594" fmla="*/ 42101 h 209550"/>
                <a:gd name="connsiteX595" fmla="*/ 99441 w 180975"/>
                <a:gd name="connsiteY595" fmla="*/ 39815 h 209550"/>
                <a:gd name="connsiteX596" fmla="*/ 98965 w 180975"/>
                <a:gd name="connsiteY596" fmla="*/ 38862 h 209550"/>
                <a:gd name="connsiteX597" fmla="*/ 98488 w 180975"/>
                <a:gd name="connsiteY597" fmla="*/ 37910 h 209550"/>
                <a:gd name="connsiteX598" fmla="*/ 98965 w 180975"/>
                <a:gd name="connsiteY598" fmla="*/ 36957 h 209550"/>
                <a:gd name="connsiteX599" fmla="*/ 98965 w 180975"/>
                <a:gd name="connsiteY599" fmla="*/ 36481 h 209550"/>
                <a:gd name="connsiteX600" fmla="*/ 97631 w 180975"/>
                <a:gd name="connsiteY600" fmla="*/ 36005 h 209550"/>
                <a:gd name="connsiteX601" fmla="*/ 95726 w 180975"/>
                <a:gd name="connsiteY601" fmla="*/ 38005 h 209550"/>
                <a:gd name="connsiteX602" fmla="*/ 97536 w 180975"/>
                <a:gd name="connsiteY602" fmla="*/ 32480 h 209550"/>
                <a:gd name="connsiteX603" fmla="*/ 97536 w 180975"/>
                <a:gd name="connsiteY603" fmla="*/ 34290 h 209550"/>
                <a:gd name="connsiteX604" fmla="*/ 98012 w 180975"/>
                <a:gd name="connsiteY604" fmla="*/ 34766 h 209550"/>
                <a:gd name="connsiteX605" fmla="*/ 100298 w 180975"/>
                <a:gd name="connsiteY605" fmla="*/ 32480 h 209550"/>
                <a:gd name="connsiteX606" fmla="*/ 100298 w 180975"/>
                <a:gd name="connsiteY606" fmla="*/ 32004 h 209550"/>
                <a:gd name="connsiteX607" fmla="*/ 98488 w 180975"/>
                <a:gd name="connsiteY607" fmla="*/ 30194 h 209550"/>
                <a:gd name="connsiteX608" fmla="*/ 98012 w 180975"/>
                <a:gd name="connsiteY608" fmla="*/ 30194 h 209550"/>
                <a:gd name="connsiteX609" fmla="*/ 97536 w 180975"/>
                <a:gd name="connsiteY609" fmla="*/ 32480 h 209550"/>
                <a:gd name="connsiteX610" fmla="*/ 118110 w 180975"/>
                <a:gd name="connsiteY610" fmla="*/ 173355 h 209550"/>
                <a:gd name="connsiteX611" fmla="*/ 117634 w 180975"/>
                <a:gd name="connsiteY611" fmla="*/ 172403 h 209550"/>
                <a:gd name="connsiteX612" fmla="*/ 116681 w 180975"/>
                <a:gd name="connsiteY612" fmla="*/ 172403 h 209550"/>
                <a:gd name="connsiteX613" fmla="*/ 116205 w 180975"/>
                <a:gd name="connsiteY613" fmla="*/ 173355 h 209550"/>
                <a:gd name="connsiteX614" fmla="*/ 117158 w 180975"/>
                <a:gd name="connsiteY614" fmla="*/ 173831 h 209550"/>
                <a:gd name="connsiteX615" fmla="*/ 117634 w 180975"/>
                <a:gd name="connsiteY615" fmla="*/ 173831 h 209550"/>
                <a:gd name="connsiteX616" fmla="*/ 118110 w 180975"/>
                <a:gd name="connsiteY616" fmla="*/ 173355 h 209550"/>
                <a:gd name="connsiteX617" fmla="*/ 128207 w 180975"/>
                <a:gd name="connsiteY617" fmla="*/ 171069 h 209550"/>
                <a:gd name="connsiteX618" fmla="*/ 127730 w 180975"/>
                <a:gd name="connsiteY618" fmla="*/ 171545 h 209550"/>
                <a:gd name="connsiteX619" fmla="*/ 127254 w 180975"/>
                <a:gd name="connsiteY619" fmla="*/ 171069 h 209550"/>
                <a:gd name="connsiteX620" fmla="*/ 127730 w 180975"/>
                <a:gd name="connsiteY620" fmla="*/ 170593 h 209550"/>
                <a:gd name="connsiteX621" fmla="*/ 128207 w 180975"/>
                <a:gd name="connsiteY621" fmla="*/ 171069 h 209550"/>
                <a:gd name="connsiteX622" fmla="*/ 153353 w 180975"/>
                <a:gd name="connsiteY622" fmla="*/ 144590 h 209550"/>
                <a:gd name="connsiteX623" fmla="*/ 151067 w 180975"/>
                <a:gd name="connsiteY623" fmla="*/ 146876 h 209550"/>
                <a:gd name="connsiteX624" fmla="*/ 150114 w 180975"/>
                <a:gd name="connsiteY624" fmla="*/ 147828 h 209550"/>
                <a:gd name="connsiteX625" fmla="*/ 149638 w 180975"/>
                <a:gd name="connsiteY625" fmla="*/ 146876 h 209550"/>
                <a:gd name="connsiteX626" fmla="*/ 148304 w 180975"/>
                <a:gd name="connsiteY626" fmla="*/ 145542 h 209550"/>
                <a:gd name="connsiteX627" fmla="*/ 147352 w 180975"/>
                <a:gd name="connsiteY627" fmla="*/ 144590 h 209550"/>
                <a:gd name="connsiteX628" fmla="*/ 147352 w 180975"/>
                <a:gd name="connsiteY628" fmla="*/ 143637 h 209550"/>
                <a:gd name="connsiteX629" fmla="*/ 149638 w 180975"/>
                <a:gd name="connsiteY629" fmla="*/ 142304 h 209550"/>
                <a:gd name="connsiteX630" fmla="*/ 150114 w 180975"/>
                <a:gd name="connsiteY630" fmla="*/ 142780 h 209550"/>
                <a:gd name="connsiteX631" fmla="*/ 152400 w 180975"/>
                <a:gd name="connsiteY631" fmla="*/ 143732 h 209550"/>
                <a:gd name="connsiteX632" fmla="*/ 153353 w 180975"/>
                <a:gd name="connsiteY632" fmla="*/ 144590 h 209550"/>
                <a:gd name="connsiteX633" fmla="*/ 156115 w 180975"/>
                <a:gd name="connsiteY633" fmla="*/ 135350 h 209550"/>
                <a:gd name="connsiteX634" fmla="*/ 156115 w 180975"/>
                <a:gd name="connsiteY634" fmla="*/ 135827 h 209550"/>
                <a:gd name="connsiteX635" fmla="*/ 153353 w 180975"/>
                <a:gd name="connsiteY635" fmla="*/ 138589 h 209550"/>
                <a:gd name="connsiteX636" fmla="*/ 152876 w 180975"/>
                <a:gd name="connsiteY636" fmla="*/ 138589 h 209550"/>
                <a:gd name="connsiteX637" fmla="*/ 152400 w 180975"/>
                <a:gd name="connsiteY637" fmla="*/ 138113 h 209550"/>
                <a:gd name="connsiteX638" fmla="*/ 152876 w 180975"/>
                <a:gd name="connsiteY638" fmla="*/ 137160 h 209550"/>
                <a:gd name="connsiteX639" fmla="*/ 154210 w 180975"/>
                <a:gd name="connsiteY639" fmla="*/ 135827 h 209550"/>
                <a:gd name="connsiteX640" fmla="*/ 154210 w 180975"/>
                <a:gd name="connsiteY640" fmla="*/ 134874 h 209550"/>
                <a:gd name="connsiteX641" fmla="*/ 154686 w 180975"/>
                <a:gd name="connsiteY641" fmla="*/ 134874 h 209550"/>
                <a:gd name="connsiteX642" fmla="*/ 156115 w 180975"/>
                <a:gd name="connsiteY642" fmla="*/ 135350 h 209550"/>
                <a:gd name="connsiteX643" fmla="*/ 166592 w 180975"/>
                <a:gd name="connsiteY643" fmla="*/ 128111 h 209550"/>
                <a:gd name="connsiteX644" fmla="*/ 167545 w 180975"/>
                <a:gd name="connsiteY644" fmla="*/ 127635 h 209550"/>
                <a:gd name="connsiteX645" fmla="*/ 166211 w 180975"/>
                <a:gd name="connsiteY645" fmla="*/ 130874 h 209550"/>
                <a:gd name="connsiteX646" fmla="*/ 165259 w 180975"/>
                <a:gd name="connsiteY646" fmla="*/ 131350 h 209550"/>
                <a:gd name="connsiteX647" fmla="*/ 165259 w 180975"/>
                <a:gd name="connsiteY647" fmla="*/ 129921 h 209550"/>
                <a:gd name="connsiteX648" fmla="*/ 166592 w 180975"/>
                <a:gd name="connsiteY648" fmla="*/ 128111 h 209550"/>
                <a:gd name="connsiteX649" fmla="*/ 168021 w 180975"/>
                <a:gd name="connsiteY649" fmla="*/ 104775 h 209550"/>
                <a:gd name="connsiteX650" fmla="*/ 167545 w 180975"/>
                <a:gd name="connsiteY650" fmla="*/ 102965 h 209550"/>
                <a:gd name="connsiteX651" fmla="*/ 167069 w 180975"/>
                <a:gd name="connsiteY651" fmla="*/ 102965 h 209550"/>
                <a:gd name="connsiteX652" fmla="*/ 167069 w 180975"/>
                <a:gd name="connsiteY652" fmla="*/ 103918 h 209550"/>
                <a:gd name="connsiteX653" fmla="*/ 167545 w 180975"/>
                <a:gd name="connsiteY653" fmla="*/ 104870 h 209550"/>
                <a:gd name="connsiteX654" fmla="*/ 167545 w 180975"/>
                <a:gd name="connsiteY654" fmla="*/ 105347 h 209550"/>
                <a:gd name="connsiteX655" fmla="*/ 168021 w 180975"/>
                <a:gd name="connsiteY655" fmla="*/ 104775 h 209550"/>
                <a:gd name="connsiteX656" fmla="*/ 169831 w 180975"/>
                <a:gd name="connsiteY656" fmla="*/ 91916 h 209550"/>
                <a:gd name="connsiteX657" fmla="*/ 169831 w 180975"/>
                <a:gd name="connsiteY657" fmla="*/ 92393 h 209550"/>
                <a:gd name="connsiteX658" fmla="*/ 168021 w 180975"/>
                <a:gd name="connsiteY658" fmla="*/ 93726 h 209550"/>
                <a:gd name="connsiteX659" fmla="*/ 167545 w 180975"/>
                <a:gd name="connsiteY659" fmla="*/ 93250 h 209550"/>
                <a:gd name="connsiteX660" fmla="*/ 167545 w 180975"/>
                <a:gd name="connsiteY660" fmla="*/ 92774 h 209550"/>
                <a:gd name="connsiteX661" fmla="*/ 168878 w 180975"/>
                <a:gd name="connsiteY661" fmla="*/ 91440 h 209550"/>
                <a:gd name="connsiteX662" fmla="*/ 169831 w 180975"/>
                <a:gd name="connsiteY662" fmla="*/ 91916 h 209550"/>
                <a:gd name="connsiteX663" fmla="*/ 178499 w 180975"/>
                <a:gd name="connsiteY663" fmla="*/ 97441 h 209550"/>
                <a:gd name="connsiteX664" fmla="*/ 178499 w 180975"/>
                <a:gd name="connsiteY664" fmla="*/ 97917 h 209550"/>
                <a:gd name="connsiteX665" fmla="*/ 177546 w 180975"/>
                <a:gd name="connsiteY665" fmla="*/ 100679 h 209550"/>
                <a:gd name="connsiteX666" fmla="*/ 177070 w 180975"/>
                <a:gd name="connsiteY666" fmla="*/ 102013 h 209550"/>
                <a:gd name="connsiteX667" fmla="*/ 176594 w 180975"/>
                <a:gd name="connsiteY667" fmla="*/ 103346 h 209550"/>
                <a:gd name="connsiteX668" fmla="*/ 175260 w 180975"/>
                <a:gd name="connsiteY668" fmla="*/ 104680 h 209550"/>
                <a:gd name="connsiteX669" fmla="*/ 173927 w 180975"/>
                <a:gd name="connsiteY669" fmla="*/ 103346 h 209550"/>
                <a:gd name="connsiteX670" fmla="*/ 175260 w 180975"/>
                <a:gd name="connsiteY670" fmla="*/ 99727 h 209550"/>
                <a:gd name="connsiteX671" fmla="*/ 175260 w 180975"/>
                <a:gd name="connsiteY671" fmla="*/ 98393 h 209550"/>
                <a:gd name="connsiteX672" fmla="*/ 175736 w 180975"/>
                <a:gd name="connsiteY672" fmla="*/ 96583 h 209550"/>
                <a:gd name="connsiteX673" fmla="*/ 177070 w 180975"/>
                <a:gd name="connsiteY673" fmla="*/ 92964 h 209550"/>
                <a:gd name="connsiteX674" fmla="*/ 177070 w 180975"/>
                <a:gd name="connsiteY674" fmla="*/ 92012 h 209550"/>
                <a:gd name="connsiteX675" fmla="*/ 177546 w 180975"/>
                <a:gd name="connsiteY675" fmla="*/ 91059 h 209550"/>
                <a:gd name="connsiteX676" fmla="*/ 178022 w 180975"/>
                <a:gd name="connsiteY676" fmla="*/ 91059 h 209550"/>
                <a:gd name="connsiteX677" fmla="*/ 178499 w 180975"/>
                <a:gd name="connsiteY677" fmla="*/ 91059 h 209550"/>
                <a:gd name="connsiteX678" fmla="*/ 178975 w 180975"/>
                <a:gd name="connsiteY678" fmla="*/ 92012 h 209550"/>
                <a:gd name="connsiteX679" fmla="*/ 178499 w 180975"/>
                <a:gd name="connsiteY679" fmla="*/ 92488 h 209550"/>
                <a:gd name="connsiteX680" fmla="*/ 177546 w 180975"/>
                <a:gd name="connsiteY680" fmla="*/ 94298 h 209550"/>
                <a:gd name="connsiteX681" fmla="*/ 177070 w 180975"/>
                <a:gd name="connsiteY681" fmla="*/ 95250 h 209550"/>
                <a:gd name="connsiteX682" fmla="*/ 178022 w 180975"/>
                <a:gd name="connsiteY682" fmla="*/ 96203 h 209550"/>
                <a:gd name="connsiteX683" fmla="*/ 178499 w 180975"/>
                <a:gd name="connsiteY683" fmla="*/ 97441 h 209550"/>
                <a:gd name="connsiteX684" fmla="*/ 173927 w 180975"/>
                <a:gd name="connsiteY684" fmla="*/ 64961 h 209550"/>
                <a:gd name="connsiteX685" fmla="*/ 174879 w 180975"/>
                <a:gd name="connsiteY685" fmla="*/ 63627 h 209550"/>
                <a:gd name="connsiteX686" fmla="*/ 177165 w 180975"/>
                <a:gd name="connsiteY686" fmla="*/ 63627 h 209550"/>
                <a:gd name="connsiteX687" fmla="*/ 176689 w 180975"/>
                <a:gd name="connsiteY687" fmla="*/ 64961 h 209550"/>
                <a:gd name="connsiteX688" fmla="*/ 177165 w 180975"/>
                <a:gd name="connsiteY688" fmla="*/ 65437 h 209550"/>
                <a:gd name="connsiteX689" fmla="*/ 176213 w 180975"/>
                <a:gd name="connsiteY689" fmla="*/ 66389 h 209550"/>
                <a:gd name="connsiteX690" fmla="*/ 173927 w 180975"/>
                <a:gd name="connsiteY690" fmla="*/ 64961 h 209550"/>
                <a:gd name="connsiteX691" fmla="*/ 179451 w 180975"/>
                <a:gd name="connsiteY691" fmla="*/ 111157 h 209550"/>
                <a:gd name="connsiteX692" fmla="*/ 178117 w 180975"/>
                <a:gd name="connsiteY692" fmla="*/ 112490 h 209550"/>
                <a:gd name="connsiteX693" fmla="*/ 179070 w 180975"/>
                <a:gd name="connsiteY693" fmla="*/ 110204 h 209550"/>
                <a:gd name="connsiteX694" fmla="*/ 179546 w 180975"/>
                <a:gd name="connsiteY694" fmla="*/ 110681 h 209550"/>
                <a:gd name="connsiteX695" fmla="*/ 179546 w 180975"/>
                <a:gd name="connsiteY695" fmla="*/ 111157 h 209550"/>
                <a:gd name="connsiteX696" fmla="*/ 182118 w 180975"/>
                <a:gd name="connsiteY696" fmla="*/ 105251 h 209550"/>
                <a:gd name="connsiteX697" fmla="*/ 181642 w 180975"/>
                <a:gd name="connsiteY697" fmla="*/ 103918 h 209550"/>
                <a:gd name="connsiteX698" fmla="*/ 182118 w 180975"/>
                <a:gd name="connsiteY698" fmla="*/ 102965 h 209550"/>
                <a:gd name="connsiteX699" fmla="*/ 182594 w 180975"/>
                <a:gd name="connsiteY699" fmla="*/ 102489 h 209550"/>
                <a:gd name="connsiteX700" fmla="*/ 183071 w 180975"/>
                <a:gd name="connsiteY700" fmla="*/ 102965 h 209550"/>
                <a:gd name="connsiteX701" fmla="*/ 182118 w 180975"/>
                <a:gd name="connsiteY701" fmla="*/ 105251 h 209550"/>
                <a:gd name="connsiteX702" fmla="*/ 181642 w 180975"/>
                <a:gd name="connsiteY702" fmla="*/ 105728 h 209550"/>
                <a:gd name="connsiteX703" fmla="*/ 182118 w 180975"/>
                <a:gd name="connsiteY703" fmla="*/ 105251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Lst>
              <a:rect l="l" t="t" r="r" b="b"/>
              <a:pathLst>
                <a:path w="180975" h="209550">
                  <a:moveTo>
                    <a:pt x="175260" y="107061"/>
                  </a:moveTo>
                  <a:cubicBezTo>
                    <a:pt x="173927" y="108395"/>
                    <a:pt x="173927" y="109347"/>
                    <a:pt x="173927" y="110300"/>
                  </a:cubicBezTo>
                  <a:cubicBezTo>
                    <a:pt x="172974" y="111633"/>
                    <a:pt x="172117" y="112586"/>
                    <a:pt x="170307" y="113538"/>
                  </a:cubicBezTo>
                  <a:cubicBezTo>
                    <a:pt x="169831" y="114014"/>
                    <a:pt x="169354" y="114872"/>
                    <a:pt x="169354" y="115348"/>
                  </a:cubicBezTo>
                  <a:cubicBezTo>
                    <a:pt x="169354" y="115824"/>
                    <a:pt x="168878" y="115824"/>
                    <a:pt x="168878" y="116300"/>
                  </a:cubicBezTo>
                  <a:cubicBezTo>
                    <a:pt x="168878" y="116777"/>
                    <a:pt x="169354" y="117634"/>
                    <a:pt x="169831" y="118110"/>
                  </a:cubicBezTo>
                  <a:cubicBezTo>
                    <a:pt x="170307" y="118110"/>
                    <a:pt x="170783" y="118586"/>
                    <a:pt x="170783" y="118586"/>
                  </a:cubicBezTo>
                  <a:cubicBezTo>
                    <a:pt x="171736" y="119063"/>
                    <a:pt x="171736" y="119063"/>
                    <a:pt x="172593" y="119063"/>
                  </a:cubicBezTo>
                  <a:lnTo>
                    <a:pt x="173069" y="118586"/>
                  </a:lnTo>
                  <a:cubicBezTo>
                    <a:pt x="173546" y="118586"/>
                    <a:pt x="174022" y="118586"/>
                    <a:pt x="174022" y="119063"/>
                  </a:cubicBezTo>
                  <a:cubicBezTo>
                    <a:pt x="173069" y="121349"/>
                    <a:pt x="171736" y="123158"/>
                    <a:pt x="170402" y="124587"/>
                  </a:cubicBezTo>
                  <a:cubicBezTo>
                    <a:pt x="169450" y="125540"/>
                    <a:pt x="169069" y="126397"/>
                    <a:pt x="169069" y="127349"/>
                  </a:cubicBezTo>
                  <a:cubicBezTo>
                    <a:pt x="169069" y="127826"/>
                    <a:pt x="168116" y="127826"/>
                    <a:pt x="167735" y="127826"/>
                  </a:cubicBezTo>
                  <a:cubicBezTo>
                    <a:pt x="167735" y="127349"/>
                    <a:pt x="168212" y="126873"/>
                    <a:pt x="168212" y="126492"/>
                  </a:cubicBezTo>
                  <a:cubicBezTo>
                    <a:pt x="168212" y="126111"/>
                    <a:pt x="167735" y="125540"/>
                    <a:pt x="167735" y="124682"/>
                  </a:cubicBezTo>
                  <a:cubicBezTo>
                    <a:pt x="167735" y="123349"/>
                    <a:pt x="168688" y="122396"/>
                    <a:pt x="169069" y="121063"/>
                  </a:cubicBezTo>
                  <a:cubicBezTo>
                    <a:pt x="169545" y="120587"/>
                    <a:pt x="169545" y="120110"/>
                    <a:pt x="169545" y="120110"/>
                  </a:cubicBezTo>
                  <a:lnTo>
                    <a:pt x="169069" y="120110"/>
                  </a:lnTo>
                  <a:cubicBezTo>
                    <a:pt x="169069" y="119634"/>
                    <a:pt x="168592" y="120110"/>
                    <a:pt x="168116" y="120110"/>
                  </a:cubicBezTo>
                  <a:cubicBezTo>
                    <a:pt x="166783" y="120110"/>
                    <a:pt x="166307" y="121063"/>
                    <a:pt x="166307" y="122396"/>
                  </a:cubicBezTo>
                  <a:cubicBezTo>
                    <a:pt x="165830" y="123349"/>
                    <a:pt x="165354" y="123349"/>
                    <a:pt x="164973" y="123730"/>
                  </a:cubicBezTo>
                  <a:lnTo>
                    <a:pt x="164497" y="123730"/>
                  </a:lnTo>
                  <a:cubicBezTo>
                    <a:pt x="164021" y="123730"/>
                    <a:pt x="164021" y="123730"/>
                    <a:pt x="163544" y="123254"/>
                  </a:cubicBezTo>
                  <a:lnTo>
                    <a:pt x="163544" y="122301"/>
                  </a:lnTo>
                  <a:cubicBezTo>
                    <a:pt x="163544" y="121825"/>
                    <a:pt x="163544" y="121349"/>
                    <a:pt x="163068" y="121349"/>
                  </a:cubicBezTo>
                  <a:cubicBezTo>
                    <a:pt x="162592" y="121349"/>
                    <a:pt x="162592" y="121825"/>
                    <a:pt x="162592" y="122301"/>
                  </a:cubicBezTo>
                  <a:cubicBezTo>
                    <a:pt x="161639" y="122301"/>
                    <a:pt x="161258" y="123254"/>
                    <a:pt x="161258" y="123254"/>
                  </a:cubicBezTo>
                  <a:lnTo>
                    <a:pt x="161258" y="126492"/>
                  </a:lnTo>
                  <a:cubicBezTo>
                    <a:pt x="160782" y="126492"/>
                    <a:pt x="161258" y="126968"/>
                    <a:pt x="160782" y="126968"/>
                  </a:cubicBezTo>
                  <a:cubicBezTo>
                    <a:pt x="159449" y="126492"/>
                    <a:pt x="158020" y="126492"/>
                    <a:pt x="157544" y="125635"/>
                  </a:cubicBezTo>
                  <a:cubicBezTo>
                    <a:pt x="157544" y="125635"/>
                    <a:pt x="156591" y="125635"/>
                    <a:pt x="156591" y="126111"/>
                  </a:cubicBezTo>
                  <a:cubicBezTo>
                    <a:pt x="156591" y="126587"/>
                    <a:pt x="156591" y="126587"/>
                    <a:pt x="157067" y="127445"/>
                  </a:cubicBezTo>
                  <a:cubicBezTo>
                    <a:pt x="157067" y="127921"/>
                    <a:pt x="157067" y="128397"/>
                    <a:pt x="156115" y="128778"/>
                  </a:cubicBezTo>
                  <a:cubicBezTo>
                    <a:pt x="154305" y="130588"/>
                    <a:pt x="153829" y="132017"/>
                    <a:pt x="152495" y="134303"/>
                  </a:cubicBezTo>
                  <a:cubicBezTo>
                    <a:pt x="152495" y="134303"/>
                    <a:pt x="152495" y="134779"/>
                    <a:pt x="152019" y="134779"/>
                  </a:cubicBezTo>
                  <a:lnTo>
                    <a:pt x="151067" y="134779"/>
                  </a:lnTo>
                  <a:cubicBezTo>
                    <a:pt x="150590" y="134779"/>
                    <a:pt x="150590" y="134779"/>
                    <a:pt x="150590" y="135255"/>
                  </a:cubicBezTo>
                  <a:lnTo>
                    <a:pt x="150590" y="136208"/>
                  </a:lnTo>
                  <a:cubicBezTo>
                    <a:pt x="150590" y="137160"/>
                    <a:pt x="149638" y="137541"/>
                    <a:pt x="149638" y="138494"/>
                  </a:cubicBezTo>
                  <a:cubicBezTo>
                    <a:pt x="148685" y="139446"/>
                    <a:pt x="147352" y="139446"/>
                    <a:pt x="146875" y="140780"/>
                  </a:cubicBezTo>
                  <a:cubicBezTo>
                    <a:pt x="146875" y="141732"/>
                    <a:pt x="145923" y="141732"/>
                    <a:pt x="144590" y="141732"/>
                  </a:cubicBezTo>
                  <a:cubicBezTo>
                    <a:pt x="144590" y="141732"/>
                    <a:pt x="143637" y="142208"/>
                    <a:pt x="143637" y="142685"/>
                  </a:cubicBezTo>
                  <a:cubicBezTo>
                    <a:pt x="143161" y="142685"/>
                    <a:pt x="142684" y="143161"/>
                    <a:pt x="142684" y="143161"/>
                  </a:cubicBezTo>
                  <a:cubicBezTo>
                    <a:pt x="142684" y="143161"/>
                    <a:pt x="143161" y="143637"/>
                    <a:pt x="143637" y="143637"/>
                  </a:cubicBezTo>
                  <a:cubicBezTo>
                    <a:pt x="143637" y="144113"/>
                    <a:pt x="143637" y="144113"/>
                    <a:pt x="144113" y="144113"/>
                  </a:cubicBezTo>
                  <a:lnTo>
                    <a:pt x="145066" y="145066"/>
                  </a:lnTo>
                  <a:cubicBezTo>
                    <a:pt x="144590" y="146018"/>
                    <a:pt x="144113" y="147352"/>
                    <a:pt x="143256" y="147352"/>
                  </a:cubicBezTo>
                  <a:cubicBezTo>
                    <a:pt x="142780" y="147828"/>
                    <a:pt x="141923" y="148304"/>
                    <a:pt x="141446" y="148304"/>
                  </a:cubicBezTo>
                  <a:cubicBezTo>
                    <a:pt x="140113" y="148781"/>
                    <a:pt x="139637" y="149257"/>
                    <a:pt x="138208" y="150114"/>
                  </a:cubicBezTo>
                  <a:cubicBezTo>
                    <a:pt x="136874" y="151067"/>
                    <a:pt x="136874" y="152400"/>
                    <a:pt x="136874" y="153734"/>
                  </a:cubicBezTo>
                  <a:lnTo>
                    <a:pt x="135922" y="156972"/>
                  </a:lnTo>
                  <a:cubicBezTo>
                    <a:pt x="135446" y="156972"/>
                    <a:pt x="135922" y="157448"/>
                    <a:pt x="136398" y="157925"/>
                  </a:cubicBezTo>
                  <a:cubicBezTo>
                    <a:pt x="136398" y="158401"/>
                    <a:pt x="136874" y="158401"/>
                    <a:pt x="136874" y="158401"/>
                  </a:cubicBezTo>
                  <a:lnTo>
                    <a:pt x="136398" y="158877"/>
                  </a:lnTo>
                  <a:cubicBezTo>
                    <a:pt x="135922" y="159353"/>
                    <a:pt x="135922" y="159353"/>
                    <a:pt x="135922" y="159830"/>
                  </a:cubicBezTo>
                  <a:cubicBezTo>
                    <a:pt x="135922" y="160306"/>
                    <a:pt x="135922" y="160782"/>
                    <a:pt x="136398" y="160782"/>
                  </a:cubicBezTo>
                  <a:cubicBezTo>
                    <a:pt x="136398" y="161258"/>
                    <a:pt x="136398" y="161258"/>
                    <a:pt x="136874" y="161258"/>
                  </a:cubicBezTo>
                  <a:cubicBezTo>
                    <a:pt x="136874" y="161258"/>
                    <a:pt x="137350" y="161258"/>
                    <a:pt x="137350" y="160782"/>
                  </a:cubicBezTo>
                  <a:cubicBezTo>
                    <a:pt x="138303" y="160306"/>
                    <a:pt x="139160" y="159449"/>
                    <a:pt x="139160" y="158496"/>
                  </a:cubicBezTo>
                  <a:lnTo>
                    <a:pt x="139160" y="158020"/>
                  </a:lnTo>
                  <a:cubicBezTo>
                    <a:pt x="139160" y="157544"/>
                    <a:pt x="139637" y="156686"/>
                    <a:pt x="140494" y="156686"/>
                  </a:cubicBezTo>
                  <a:cubicBezTo>
                    <a:pt x="141351" y="156686"/>
                    <a:pt x="141827" y="155734"/>
                    <a:pt x="143256" y="154877"/>
                  </a:cubicBezTo>
                  <a:cubicBezTo>
                    <a:pt x="143256" y="154400"/>
                    <a:pt x="143732" y="153543"/>
                    <a:pt x="144209" y="153067"/>
                  </a:cubicBezTo>
                  <a:cubicBezTo>
                    <a:pt x="144685" y="153067"/>
                    <a:pt x="144685" y="153067"/>
                    <a:pt x="145161" y="153543"/>
                  </a:cubicBezTo>
                  <a:cubicBezTo>
                    <a:pt x="144685" y="154496"/>
                    <a:pt x="144209" y="155353"/>
                    <a:pt x="143351" y="156305"/>
                  </a:cubicBezTo>
                  <a:lnTo>
                    <a:pt x="142875" y="156781"/>
                  </a:lnTo>
                  <a:lnTo>
                    <a:pt x="142875" y="157258"/>
                  </a:lnTo>
                  <a:cubicBezTo>
                    <a:pt x="142875" y="158591"/>
                    <a:pt x="141542" y="159544"/>
                    <a:pt x="140113" y="160877"/>
                  </a:cubicBezTo>
                  <a:cubicBezTo>
                    <a:pt x="139637" y="162211"/>
                    <a:pt x="138303" y="162687"/>
                    <a:pt x="137350" y="164116"/>
                  </a:cubicBezTo>
                  <a:cubicBezTo>
                    <a:pt x="136398" y="165449"/>
                    <a:pt x="134588" y="166402"/>
                    <a:pt x="133255" y="167735"/>
                  </a:cubicBezTo>
                  <a:cubicBezTo>
                    <a:pt x="133255" y="167735"/>
                    <a:pt x="132779" y="168212"/>
                    <a:pt x="131921" y="168688"/>
                  </a:cubicBezTo>
                  <a:lnTo>
                    <a:pt x="131445" y="168688"/>
                  </a:lnTo>
                  <a:cubicBezTo>
                    <a:pt x="130969" y="167354"/>
                    <a:pt x="130969" y="166878"/>
                    <a:pt x="129635" y="166878"/>
                  </a:cubicBezTo>
                  <a:cubicBezTo>
                    <a:pt x="129635" y="166878"/>
                    <a:pt x="129159" y="166878"/>
                    <a:pt x="129159" y="166402"/>
                  </a:cubicBezTo>
                  <a:lnTo>
                    <a:pt x="129159" y="165164"/>
                  </a:lnTo>
                  <a:cubicBezTo>
                    <a:pt x="129159" y="164687"/>
                    <a:pt x="129159" y="164687"/>
                    <a:pt x="129635" y="164687"/>
                  </a:cubicBezTo>
                  <a:cubicBezTo>
                    <a:pt x="130112" y="164687"/>
                    <a:pt x="130588" y="164211"/>
                    <a:pt x="130588" y="163735"/>
                  </a:cubicBezTo>
                  <a:lnTo>
                    <a:pt x="131064" y="163259"/>
                  </a:lnTo>
                  <a:cubicBezTo>
                    <a:pt x="131064" y="163259"/>
                    <a:pt x="130588" y="163259"/>
                    <a:pt x="130588" y="162782"/>
                  </a:cubicBezTo>
                  <a:lnTo>
                    <a:pt x="129635" y="161830"/>
                  </a:lnTo>
                  <a:cubicBezTo>
                    <a:pt x="129635" y="161830"/>
                    <a:pt x="130112" y="161830"/>
                    <a:pt x="130588" y="161354"/>
                  </a:cubicBezTo>
                  <a:lnTo>
                    <a:pt x="130588" y="160877"/>
                  </a:lnTo>
                  <a:cubicBezTo>
                    <a:pt x="130588" y="160401"/>
                    <a:pt x="130588" y="160401"/>
                    <a:pt x="131064" y="160401"/>
                  </a:cubicBezTo>
                  <a:lnTo>
                    <a:pt x="131064" y="159925"/>
                  </a:lnTo>
                  <a:cubicBezTo>
                    <a:pt x="130588" y="159449"/>
                    <a:pt x="130588" y="159449"/>
                    <a:pt x="130112" y="159449"/>
                  </a:cubicBezTo>
                  <a:lnTo>
                    <a:pt x="129635" y="159449"/>
                  </a:lnTo>
                  <a:cubicBezTo>
                    <a:pt x="127825" y="160401"/>
                    <a:pt x="126873" y="161258"/>
                    <a:pt x="126016" y="163068"/>
                  </a:cubicBezTo>
                  <a:lnTo>
                    <a:pt x="125540" y="163544"/>
                  </a:lnTo>
                  <a:cubicBezTo>
                    <a:pt x="125540" y="163544"/>
                    <a:pt x="125540" y="164021"/>
                    <a:pt x="126016" y="164021"/>
                  </a:cubicBezTo>
                  <a:lnTo>
                    <a:pt x="126968" y="164021"/>
                  </a:lnTo>
                  <a:lnTo>
                    <a:pt x="127445" y="164497"/>
                  </a:lnTo>
                  <a:cubicBezTo>
                    <a:pt x="127445" y="164497"/>
                    <a:pt x="126968" y="164497"/>
                    <a:pt x="126492" y="164973"/>
                  </a:cubicBezTo>
                  <a:cubicBezTo>
                    <a:pt x="125158" y="165926"/>
                    <a:pt x="125540" y="167259"/>
                    <a:pt x="124682" y="167735"/>
                  </a:cubicBezTo>
                  <a:lnTo>
                    <a:pt x="124682" y="168688"/>
                  </a:lnTo>
                  <a:cubicBezTo>
                    <a:pt x="125158" y="169164"/>
                    <a:pt x="125158" y="170021"/>
                    <a:pt x="125158" y="170498"/>
                  </a:cubicBezTo>
                  <a:lnTo>
                    <a:pt x="125158" y="170974"/>
                  </a:lnTo>
                  <a:cubicBezTo>
                    <a:pt x="124682" y="170974"/>
                    <a:pt x="124206" y="171450"/>
                    <a:pt x="124206" y="171926"/>
                  </a:cubicBezTo>
                  <a:lnTo>
                    <a:pt x="123730" y="172403"/>
                  </a:lnTo>
                  <a:lnTo>
                    <a:pt x="124206" y="172403"/>
                  </a:lnTo>
                  <a:cubicBezTo>
                    <a:pt x="124206" y="172879"/>
                    <a:pt x="124206" y="172879"/>
                    <a:pt x="124682" y="173355"/>
                  </a:cubicBezTo>
                  <a:cubicBezTo>
                    <a:pt x="125158" y="173355"/>
                    <a:pt x="125158" y="173831"/>
                    <a:pt x="125158" y="174308"/>
                  </a:cubicBezTo>
                  <a:cubicBezTo>
                    <a:pt x="125158" y="175260"/>
                    <a:pt x="124206" y="175641"/>
                    <a:pt x="123825" y="175641"/>
                  </a:cubicBezTo>
                  <a:cubicBezTo>
                    <a:pt x="122873" y="175641"/>
                    <a:pt x="122492" y="175641"/>
                    <a:pt x="121539" y="176117"/>
                  </a:cubicBezTo>
                  <a:cubicBezTo>
                    <a:pt x="121063" y="176594"/>
                    <a:pt x="120587" y="176594"/>
                    <a:pt x="120587" y="177070"/>
                  </a:cubicBezTo>
                  <a:cubicBezTo>
                    <a:pt x="120587" y="177546"/>
                    <a:pt x="121063" y="177546"/>
                    <a:pt x="121063" y="178022"/>
                  </a:cubicBezTo>
                  <a:cubicBezTo>
                    <a:pt x="121539" y="178499"/>
                    <a:pt x="121539" y="178499"/>
                    <a:pt x="121539" y="178975"/>
                  </a:cubicBezTo>
                  <a:lnTo>
                    <a:pt x="121539" y="179451"/>
                  </a:lnTo>
                  <a:lnTo>
                    <a:pt x="120587" y="179451"/>
                  </a:lnTo>
                  <a:cubicBezTo>
                    <a:pt x="120110" y="178975"/>
                    <a:pt x="119253" y="178499"/>
                    <a:pt x="118300" y="178499"/>
                  </a:cubicBezTo>
                  <a:lnTo>
                    <a:pt x="117348" y="178499"/>
                  </a:lnTo>
                  <a:cubicBezTo>
                    <a:pt x="116872" y="178022"/>
                    <a:pt x="116396" y="178022"/>
                    <a:pt x="116396" y="177546"/>
                  </a:cubicBezTo>
                  <a:lnTo>
                    <a:pt x="117729" y="176213"/>
                  </a:lnTo>
                  <a:cubicBezTo>
                    <a:pt x="117729" y="175736"/>
                    <a:pt x="117729" y="175736"/>
                    <a:pt x="117253" y="175736"/>
                  </a:cubicBezTo>
                  <a:lnTo>
                    <a:pt x="117729" y="175260"/>
                  </a:lnTo>
                  <a:cubicBezTo>
                    <a:pt x="117253" y="175260"/>
                    <a:pt x="116396" y="175736"/>
                    <a:pt x="115919" y="175736"/>
                  </a:cubicBezTo>
                  <a:lnTo>
                    <a:pt x="111347" y="175736"/>
                  </a:lnTo>
                  <a:cubicBezTo>
                    <a:pt x="110871" y="175736"/>
                    <a:pt x="110871" y="176689"/>
                    <a:pt x="110871" y="177070"/>
                  </a:cubicBezTo>
                  <a:cubicBezTo>
                    <a:pt x="111347" y="178022"/>
                    <a:pt x="112681" y="179356"/>
                    <a:pt x="114109" y="179832"/>
                  </a:cubicBezTo>
                  <a:cubicBezTo>
                    <a:pt x="114586" y="179832"/>
                    <a:pt x="114586" y="179832"/>
                    <a:pt x="114586" y="180308"/>
                  </a:cubicBezTo>
                  <a:lnTo>
                    <a:pt x="114586" y="180785"/>
                  </a:lnTo>
                  <a:cubicBezTo>
                    <a:pt x="114586" y="180785"/>
                    <a:pt x="115062" y="181261"/>
                    <a:pt x="115062" y="181737"/>
                  </a:cubicBezTo>
                  <a:lnTo>
                    <a:pt x="115062" y="183071"/>
                  </a:lnTo>
                  <a:lnTo>
                    <a:pt x="110966" y="188119"/>
                  </a:lnTo>
                  <a:cubicBezTo>
                    <a:pt x="110014" y="188119"/>
                    <a:pt x="109633" y="188595"/>
                    <a:pt x="109157" y="189452"/>
                  </a:cubicBezTo>
                  <a:cubicBezTo>
                    <a:pt x="108680" y="190405"/>
                    <a:pt x="107823" y="191738"/>
                    <a:pt x="106394" y="192691"/>
                  </a:cubicBezTo>
                  <a:lnTo>
                    <a:pt x="102299" y="195929"/>
                  </a:lnTo>
                  <a:cubicBezTo>
                    <a:pt x="101822" y="196406"/>
                    <a:pt x="100013" y="196882"/>
                    <a:pt x="99060" y="198215"/>
                  </a:cubicBezTo>
                  <a:cubicBezTo>
                    <a:pt x="96774" y="198215"/>
                    <a:pt x="95821" y="200025"/>
                    <a:pt x="94488" y="201454"/>
                  </a:cubicBezTo>
                  <a:lnTo>
                    <a:pt x="91726" y="203264"/>
                  </a:lnTo>
                  <a:cubicBezTo>
                    <a:pt x="90392" y="203740"/>
                    <a:pt x="88963" y="204216"/>
                    <a:pt x="88106" y="205073"/>
                  </a:cubicBezTo>
                  <a:cubicBezTo>
                    <a:pt x="85344" y="206407"/>
                    <a:pt x="81725" y="208693"/>
                    <a:pt x="78486" y="209645"/>
                  </a:cubicBezTo>
                  <a:cubicBezTo>
                    <a:pt x="77533" y="210122"/>
                    <a:pt x="77153" y="210979"/>
                    <a:pt x="76200" y="211931"/>
                  </a:cubicBezTo>
                  <a:lnTo>
                    <a:pt x="72962" y="211931"/>
                  </a:lnTo>
                  <a:cubicBezTo>
                    <a:pt x="72962" y="211931"/>
                    <a:pt x="72009" y="212408"/>
                    <a:pt x="71628" y="212408"/>
                  </a:cubicBezTo>
                  <a:lnTo>
                    <a:pt x="68390" y="213741"/>
                  </a:lnTo>
                  <a:cubicBezTo>
                    <a:pt x="67437" y="213741"/>
                    <a:pt x="66104" y="213741"/>
                    <a:pt x="65151" y="214217"/>
                  </a:cubicBezTo>
                  <a:cubicBezTo>
                    <a:pt x="64199" y="214217"/>
                    <a:pt x="63817" y="215170"/>
                    <a:pt x="62865" y="215170"/>
                  </a:cubicBezTo>
                  <a:cubicBezTo>
                    <a:pt x="62389" y="215646"/>
                    <a:pt x="61913" y="215646"/>
                    <a:pt x="61913" y="215646"/>
                  </a:cubicBezTo>
                  <a:cubicBezTo>
                    <a:pt x="61436" y="215646"/>
                    <a:pt x="61436" y="215646"/>
                    <a:pt x="61436" y="215170"/>
                  </a:cubicBezTo>
                  <a:cubicBezTo>
                    <a:pt x="60484" y="215170"/>
                    <a:pt x="60103" y="214694"/>
                    <a:pt x="59150" y="214694"/>
                  </a:cubicBezTo>
                  <a:cubicBezTo>
                    <a:pt x="58198" y="214694"/>
                    <a:pt x="57341" y="215170"/>
                    <a:pt x="56864" y="215170"/>
                  </a:cubicBezTo>
                  <a:cubicBezTo>
                    <a:pt x="55912" y="215646"/>
                    <a:pt x="55531" y="215646"/>
                    <a:pt x="54578" y="215646"/>
                  </a:cubicBezTo>
                  <a:lnTo>
                    <a:pt x="49054" y="215646"/>
                  </a:lnTo>
                  <a:cubicBezTo>
                    <a:pt x="48101" y="215170"/>
                    <a:pt x="47244" y="215170"/>
                    <a:pt x="46768" y="215170"/>
                  </a:cubicBezTo>
                  <a:lnTo>
                    <a:pt x="39433" y="215170"/>
                  </a:lnTo>
                  <a:cubicBezTo>
                    <a:pt x="38957" y="215170"/>
                    <a:pt x="38481" y="214694"/>
                    <a:pt x="37624" y="214694"/>
                  </a:cubicBezTo>
                  <a:cubicBezTo>
                    <a:pt x="37148" y="214694"/>
                    <a:pt x="36290" y="214217"/>
                    <a:pt x="36290" y="214217"/>
                  </a:cubicBezTo>
                  <a:cubicBezTo>
                    <a:pt x="34004" y="214217"/>
                    <a:pt x="31718" y="213741"/>
                    <a:pt x="29432" y="212884"/>
                  </a:cubicBezTo>
                  <a:cubicBezTo>
                    <a:pt x="29432" y="212884"/>
                    <a:pt x="28956" y="212884"/>
                    <a:pt x="28480" y="212408"/>
                  </a:cubicBezTo>
                  <a:cubicBezTo>
                    <a:pt x="27527" y="211074"/>
                    <a:pt x="27527" y="211074"/>
                    <a:pt x="25717" y="211074"/>
                  </a:cubicBezTo>
                  <a:cubicBezTo>
                    <a:pt x="24765" y="211074"/>
                    <a:pt x="24384" y="210598"/>
                    <a:pt x="23908" y="209741"/>
                  </a:cubicBezTo>
                  <a:cubicBezTo>
                    <a:pt x="22955" y="207931"/>
                    <a:pt x="22955" y="207931"/>
                    <a:pt x="21146" y="207931"/>
                  </a:cubicBezTo>
                  <a:lnTo>
                    <a:pt x="17907" y="207931"/>
                  </a:lnTo>
                  <a:cubicBezTo>
                    <a:pt x="17907" y="207931"/>
                    <a:pt x="17431" y="207455"/>
                    <a:pt x="17431" y="206978"/>
                  </a:cubicBezTo>
                  <a:cubicBezTo>
                    <a:pt x="17431" y="206502"/>
                    <a:pt x="17907" y="206502"/>
                    <a:pt x="18383" y="206026"/>
                  </a:cubicBezTo>
                  <a:lnTo>
                    <a:pt x="18383" y="205550"/>
                  </a:lnTo>
                  <a:lnTo>
                    <a:pt x="17907" y="205073"/>
                  </a:lnTo>
                  <a:cubicBezTo>
                    <a:pt x="17907" y="204597"/>
                    <a:pt x="17431" y="204597"/>
                    <a:pt x="16954" y="204597"/>
                  </a:cubicBezTo>
                  <a:cubicBezTo>
                    <a:pt x="16002" y="204597"/>
                    <a:pt x="15145" y="204597"/>
                    <a:pt x="14192" y="203645"/>
                  </a:cubicBezTo>
                  <a:lnTo>
                    <a:pt x="13716" y="203645"/>
                  </a:lnTo>
                  <a:cubicBezTo>
                    <a:pt x="13716" y="203645"/>
                    <a:pt x="13240" y="203645"/>
                    <a:pt x="13240" y="203168"/>
                  </a:cubicBezTo>
                  <a:cubicBezTo>
                    <a:pt x="13240" y="203168"/>
                    <a:pt x="13716" y="202692"/>
                    <a:pt x="13716" y="202216"/>
                  </a:cubicBezTo>
                  <a:lnTo>
                    <a:pt x="13716" y="201263"/>
                  </a:lnTo>
                  <a:lnTo>
                    <a:pt x="11906" y="201263"/>
                  </a:lnTo>
                  <a:cubicBezTo>
                    <a:pt x="11430" y="201263"/>
                    <a:pt x="11430" y="200311"/>
                    <a:pt x="11430" y="199930"/>
                  </a:cubicBezTo>
                  <a:lnTo>
                    <a:pt x="11906" y="199930"/>
                  </a:lnTo>
                  <a:cubicBezTo>
                    <a:pt x="11906" y="198977"/>
                    <a:pt x="12859" y="198977"/>
                    <a:pt x="12859" y="198120"/>
                  </a:cubicBezTo>
                  <a:cubicBezTo>
                    <a:pt x="12859" y="197168"/>
                    <a:pt x="12859" y="196310"/>
                    <a:pt x="11525" y="195834"/>
                  </a:cubicBezTo>
                  <a:cubicBezTo>
                    <a:pt x="3715" y="191262"/>
                    <a:pt x="8763" y="189929"/>
                    <a:pt x="3715" y="184880"/>
                  </a:cubicBezTo>
                  <a:cubicBezTo>
                    <a:pt x="3238" y="183928"/>
                    <a:pt x="2762" y="183071"/>
                    <a:pt x="2762" y="182118"/>
                  </a:cubicBezTo>
                  <a:cubicBezTo>
                    <a:pt x="2286" y="180785"/>
                    <a:pt x="2286" y="178880"/>
                    <a:pt x="1429" y="177546"/>
                  </a:cubicBezTo>
                  <a:lnTo>
                    <a:pt x="1429" y="172498"/>
                  </a:lnTo>
                  <a:cubicBezTo>
                    <a:pt x="953" y="171545"/>
                    <a:pt x="953" y="171164"/>
                    <a:pt x="953" y="170212"/>
                  </a:cubicBezTo>
                  <a:cubicBezTo>
                    <a:pt x="953" y="169736"/>
                    <a:pt x="953" y="169259"/>
                    <a:pt x="1429" y="168878"/>
                  </a:cubicBezTo>
                  <a:lnTo>
                    <a:pt x="1429" y="166116"/>
                  </a:lnTo>
                  <a:cubicBezTo>
                    <a:pt x="1429" y="165640"/>
                    <a:pt x="1905" y="165164"/>
                    <a:pt x="1905" y="164783"/>
                  </a:cubicBezTo>
                  <a:cubicBezTo>
                    <a:pt x="1905" y="164306"/>
                    <a:pt x="1429" y="163830"/>
                    <a:pt x="1429" y="163449"/>
                  </a:cubicBezTo>
                  <a:cubicBezTo>
                    <a:pt x="953" y="162497"/>
                    <a:pt x="953" y="161639"/>
                    <a:pt x="953" y="160687"/>
                  </a:cubicBezTo>
                  <a:lnTo>
                    <a:pt x="953" y="159734"/>
                  </a:lnTo>
                  <a:cubicBezTo>
                    <a:pt x="1429" y="159258"/>
                    <a:pt x="1429" y="158401"/>
                    <a:pt x="1429" y="157925"/>
                  </a:cubicBezTo>
                  <a:cubicBezTo>
                    <a:pt x="1429" y="157448"/>
                    <a:pt x="1429" y="156972"/>
                    <a:pt x="476" y="156591"/>
                  </a:cubicBezTo>
                  <a:cubicBezTo>
                    <a:pt x="476" y="156115"/>
                    <a:pt x="0" y="155639"/>
                    <a:pt x="0" y="155258"/>
                  </a:cubicBezTo>
                  <a:cubicBezTo>
                    <a:pt x="0" y="154877"/>
                    <a:pt x="476" y="153924"/>
                    <a:pt x="953" y="152972"/>
                  </a:cubicBezTo>
                  <a:cubicBezTo>
                    <a:pt x="476" y="152019"/>
                    <a:pt x="476" y="151638"/>
                    <a:pt x="476" y="150686"/>
                  </a:cubicBezTo>
                  <a:cubicBezTo>
                    <a:pt x="953" y="148876"/>
                    <a:pt x="953" y="147066"/>
                    <a:pt x="953" y="144780"/>
                  </a:cubicBezTo>
                  <a:cubicBezTo>
                    <a:pt x="953" y="144304"/>
                    <a:pt x="476" y="143828"/>
                    <a:pt x="476" y="143447"/>
                  </a:cubicBezTo>
                  <a:cubicBezTo>
                    <a:pt x="476" y="142494"/>
                    <a:pt x="953" y="142113"/>
                    <a:pt x="1429" y="141161"/>
                  </a:cubicBezTo>
                  <a:cubicBezTo>
                    <a:pt x="1429" y="140684"/>
                    <a:pt x="1429" y="140208"/>
                    <a:pt x="1905" y="140208"/>
                  </a:cubicBezTo>
                  <a:cubicBezTo>
                    <a:pt x="2858" y="140208"/>
                    <a:pt x="2858" y="140684"/>
                    <a:pt x="2858" y="141542"/>
                  </a:cubicBezTo>
                  <a:lnTo>
                    <a:pt x="2858" y="142494"/>
                  </a:lnTo>
                  <a:cubicBezTo>
                    <a:pt x="3334" y="142494"/>
                    <a:pt x="3334" y="142494"/>
                    <a:pt x="3334" y="142018"/>
                  </a:cubicBezTo>
                  <a:lnTo>
                    <a:pt x="3334" y="137922"/>
                  </a:lnTo>
                  <a:cubicBezTo>
                    <a:pt x="3334" y="137446"/>
                    <a:pt x="3334" y="137446"/>
                    <a:pt x="3810" y="136970"/>
                  </a:cubicBezTo>
                  <a:lnTo>
                    <a:pt x="4763" y="136017"/>
                  </a:lnTo>
                  <a:lnTo>
                    <a:pt x="4286" y="136017"/>
                  </a:lnTo>
                  <a:cubicBezTo>
                    <a:pt x="3334" y="135065"/>
                    <a:pt x="3334" y="133731"/>
                    <a:pt x="3334" y="132398"/>
                  </a:cubicBezTo>
                  <a:lnTo>
                    <a:pt x="3334" y="131445"/>
                  </a:lnTo>
                  <a:cubicBezTo>
                    <a:pt x="3334" y="130969"/>
                    <a:pt x="3334" y="130969"/>
                    <a:pt x="2858" y="130493"/>
                  </a:cubicBezTo>
                  <a:cubicBezTo>
                    <a:pt x="3334" y="129540"/>
                    <a:pt x="3334" y="128683"/>
                    <a:pt x="3334" y="127730"/>
                  </a:cubicBezTo>
                  <a:lnTo>
                    <a:pt x="3334" y="126397"/>
                  </a:lnTo>
                  <a:cubicBezTo>
                    <a:pt x="3334" y="125444"/>
                    <a:pt x="3334" y="125063"/>
                    <a:pt x="3810" y="124587"/>
                  </a:cubicBezTo>
                  <a:cubicBezTo>
                    <a:pt x="3810" y="124111"/>
                    <a:pt x="4286" y="124111"/>
                    <a:pt x="4763" y="124111"/>
                  </a:cubicBezTo>
                  <a:cubicBezTo>
                    <a:pt x="5239" y="124111"/>
                    <a:pt x="5715" y="123634"/>
                    <a:pt x="5715" y="123158"/>
                  </a:cubicBezTo>
                  <a:cubicBezTo>
                    <a:pt x="6191" y="123158"/>
                    <a:pt x="6191" y="123158"/>
                    <a:pt x="6191" y="122682"/>
                  </a:cubicBezTo>
                  <a:lnTo>
                    <a:pt x="6191" y="122206"/>
                  </a:lnTo>
                  <a:lnTo>
                    <a:pt x="5715" y="121730"/>
                  </a:lnTo>
                  <a:cubicBezTo>
                    <a:pt x="5239" y="121730"/>
                    <a:pt x="5239" y="122206"/>
                    <a:pt x="4763" y="122206"/>
                  </a:cubicBezTo>
                  <a:lnTo>
                    <a:pt x="4286" y="122206"/>
                  </a:lnTo>
                  <a:cubicBezTo>
                    <a:pt x="4286" y="121253"/>
                    <a:pt x="4286" y="121253"/>
                    <a:pt x="4763" y="120872"/>
                  </a:cubicBezTo>
                  <a:cubicBezTo>
                    <a:pt x="5239" y="120396"/>
                    <a:pt x="5239" y="119920"/>
                    <a:pt x="5239" y="119539"/>
                  </a:cubicBezTo>
                  <a:cubicBezTo>
                    <a:pt x="5239" y="119063"/>
                    <a:pt x="4763" y="118205"/>
                    <a:pt x="4286" y="117253"/>
                  </a:cubicBezTo>
                  <a:cubicBezTo>
                    <a:pt x="4286" y="116777"/>
                    <a:pt x="4763" y="116777"/>
                    <a:pt x="4763" y="116300"/>
                  </a:cubicBezTo>
                  <a:cubicBezTo>
                    <a:pt x="4763" y="115824"/>
                    <a:pt x="4286" y="115348"/>
                    <a:pt x="4286" y="114967"/>
                  </a:cubicBezTo>
                  <a:lnTo>
                    <a:pt x="4286" y="114491"/>
                  </a:lnTo>
                  <a:cubicBezTo>
                    <a:pt x="5620" y="112681"/>
                    <a:pt x="4763" y="111252"/>
                    <a:pt x="6096" y="109919"/>
                  </a:cubicBezTo>
                  <a:cubicBezTo>
                    <a:pt x="6096" y="109442"/>
                    <a:pt x="5620" y="108585"/>
                    <a:pt x="5620" y="108109"/>
                  </a:cubicBezTo>
                  <a:cubicBezTo>
                    <a:pt x="6096" y="106775"/>
                    <a:pt x="6572" y="105823"/>
                    <a:pt x="6572" y="104489"/>
                  </a:cubicBezTo>
                  <a:lnTo>
                    <a:pt x="6572" y="103537"/>
                  </a:lnTo>
                  <a:cubicBezTo>
                    <a:pt x="6572" y="103061"/>
                    <a:pt x="7049" y="102584"/>
                    <a:pt x="7906" y="102203"/>
                  </a:cubicBezTo>
                  <a:cubicBezTo>
                    <a:pt x="7906" y="102203"/>
                    <a:pt x="8382" y="101727"/>
                    <a:pt x="8382" y="101251"/>
                  </a:cubicBezTo>
                  <a:cubicBezTo>
                    <a:pt x="7906" y="100775"/>
                    <a:pt x="7906" y="100298"/>
                    <a:pt x="7906" y="99917"/>
                  </a:cubicBezTo>
                  <a:cubicBezTo>
                    <a:pt x="7906" y="98965"/>
                    <a:pt x="8382" y="98584"/>
                    <a:pt x="8382" y="97631"/>
                  </a:cubicBezTo>
                  <a:cubicBezTo>
                    <a:pt x="8382" y="97155"/>
                    <a:pt x="8858" y="96679"/>
                    <a:pt x="8858" y="96679"/>
                  </a:cubicBezTo>
                  <a:cubicBezTo>
                    <a:pt x="9811" y="96203"/>
                    <a:pt x="9811" y="95726"/>
                    <a:pt x="9811" y="94869"/>
                  </a:cubicBezTo>
                  <a:lnTo>
                    <a:pt x="9811" y="92107"/>
                  </a:lnTo>
                  <a:cubicBezTo>
                    <a:pt x="9811" y="90773"/>
                    <a:pt x="10287" y="88868"/>
                    <a:pt x="10287" y="87535"/>
                  </a:cubicBezTo>
                  <a:lnTo>
                    <a:pt x="13049" y="82963"/>
                  </a:lnTo>
                  <a:cubicBezTo>
                    <a:pt x="13049" y="82010"/>
                    <a:pt x="13525" y="81629"/>
                    <a:pt x="14002" y="80677"/>
                  </a:cubicBezTo>
                  <a:cubicBezTo>
                    <a:pt x="14002" y="80201"/>
                    <a:pt x="13525" y="79343"/>
                    <a:pt x="13525" y="78867"/>
                  </a:cubicBezTo>
                  <a:cubicBezTo>
                    <a:pt x="13525" y="77915"/>
                    <a:pt x="14002" y="77057"/>
                    <a:pt x="14478" y="76581"/>
                  </a:cubicBezTo>
                  <a:cubicBezTo>
                    <a:pt x="15430" y="73819"/>
                    <a:pt x="16764" y="71057"/>
                    <a:pt x="18098" y="68390"/>
                  </a:cubicBezTo>
                  <a:cubicBezTo>
                    <a:pt x="18574" y="67056"/>
                    <a:pt x="19050" y="65627"/>
                    <a:pt x="19050" y="64770"/>
                  </a:cubicBezTo>
                  <a:lnTo>
                    <a:pt x="20383" y="61151"/>
                  </a:lnTo>
                  <a:lnTo>
                    <a:pt x="21717" y="60198"/>
                  </a:lnTo>
                  <a:cubicBezTo>
                    <a:pt x="22670" y="58388"/>
                    <a:pt x="23050" y="56960"/>
                    <a:pt x="23527" y="55150"/>
                  </a:cubicBezTo>
                  <a:cubicBezTo>
                    <a:pt x="24479" y="52864"/>
                    <a:pt x="25337" y="50578"/>
                    <a:pt x="26765" y="48768"/>
                  </a:cubicBezTo>
                  <a:cubicBezTo>
                    <a:pt x="26765" y="47435"/>
                    <a:pt x="27718" y="46482"/>
                    <a:pt x="27718" y="45149"/>
                  </a:cubicBezTo>
                  <a:lnTo>
                    <a:pt x="28670" y="43815"/>
                  </a:lnTo>
                  <a:lnTo>
                    <a:pt x="31909" y="39719"/>
                  </a:lnTo>
                  <a:cubicBezTo>
                    <a:pt x="31909" y="37433"/>
                    <a:pt x="33242" y="35147"/>
                    <a:pt x="35528" y="33338"/>
                  </a:cubicBezTo>
                  <a:lnTo>
                    <a:pt x="35528" y="32861"/>
                  </a:lnTo>
                  <a:cubicBezTo>
                    <a:pt x="35528" y="31052"/>
                    <a:pt x="36481" y="30575"/>
                    <a:pt x="37814" y="29242"/>
                  </a:cubicBezTo>
                  <a:lnTo>
                    <a:pt x="37814" y="28766"/>
                  </a:lnTo>
                  <a:cubicBezTo>
                    <a:pt x="38767" y="25527"/>
                    <a:pt x="41434" y="23241"/>
                    <a:pt x="42863" y="20574"/>
                  </a:cubicBezTo>
                  <a:lnTo>
                    <a:pt x="49244" y="13716"/>
                  </a:lnTo>
                  <a:cubicBezTo>
                    <a:pt x="49721" y="13240"/>
                    <a:pt x="50197" y="12764"/>
                    <a:pt x="50578" y="11430"/>
                  </a:cubicBezTo>
                  <a:cubicBezTo>
                    <a:pt x="51054" y="10478"/>
                    <a:pt x="51911" y="9620"/>
                    <a:pt x="53340" y="9620"/>
                  </a:cubicBezTo>
                  <a:cubicBezTo>
                    <a:pt x="55150" y="8287"/>
                    <a:pt x="56959" y="7811"/>
                    <a:pt x="57912" y="6382"/>
                  </a:cubicBezTo>
                  <a:cubicBezTo>
                    <a:pt x="57912" y="6382"/>
                    <a:pt x="58388" y="6382"/>
                    <a:pt x="58865" y="5906"/>
                  </a:cubicBezTo>
                  <a:cubicBezTo>
                    <a:pt x="60198" y="4572"/>
                    <a:pt x="62484" y="3620"/>
                    <a:pt x="64770" y="2286"/>
                  </a:cubicBezTo>
                  <a:lnTo>
                    <a:pt x="68390" y="953"/>
                  </a:lnTo>
                  <a:cubicBezTo>
                    <a:pt x="70199" y="476"/>
                    <a:pt x="71152" y="0"/>
                    <a:pt x="72485" y="0"/>
                  </a:cubicBezTo>
                  <a:lnTo>
                    <a:pt x="80677" y="0"/>
                  </a:lnTo>
                  <a:lnTo>
                    <a:pt x="83915" y="2286"/>
                  </a:lnTo>
                  <a:cubicBezTo>
                    <a:pt x="84392" y="2762"/>
                    <a:pt x="84392" y="3239"/>
                    <a:pt x="84868" y="3239"/>
                  </a:cubicBezTo>
                  <a:lnTo>
                    <a:pt x="88963" y="6001"/>
                  </a:lnTo>
                  <a:cubicBezTo>
                    <a:pt x="89440" y="6477"/>
                    <a:pt x="89916" y="7334"/>
                    <a:pt x="90773" y="7334"/>
                  </a:cubicBezTo>
                  <a:cubicBezTo>
                    <a:pt x="91250" y="7334"/>
                    <a:pt x="91726" y="7811"/>
                    <a:pt x="92107" y="8287"/>
                  </a:cubicBezTo>
                  <a:cubicBezTo>
                    <a:pt x="92583" y="8287"/>
                    <a:pt x="92583" y="9239"/>
                    <a:pt x="93059" y="9620"/>
                  </a:cubicBezTo>
                  <a:cubicBezTo>
                    <a:pt x="93536" y="10001"/>
                    <a:pt x="94869" y="10573"/>
                    <a:pt x="95821" y="10573"/>
                  </a:cubicBezTo>
                  <a:lnTo>
                    <a:pt x="96774" y="10573"/>
                  </a:lnTo>
                  <a:cubicBezTo>
                    <a:pt x="98108" y="10573"/>
                    <a:pt x="98584" y="11525"/>
                    <a:pt x="99536" y="12383"/>
                  </a:cubicBezTo>
                  <a:cubicBezTo>
                    <a:pt x="100013" y="12859"/>
                    <a:pt x="100013" y="13335"/>
                    <a:pt x="100013" y="13716"/>
                  </a:cubicBezTo>
                  <a:cubicBezTo>
                    <a:pt x="100013" y="14097"/>
                    <a:pt x="100013" y="14669"/>
                    <a:pt x="99536" y="14669"/>
                  </a:cubicBezTo>
                  <a:lnTo>
                    <a:pt x="96298" y="15621"/>
                  </a:lnTo>
                  <a:cubicBezTo>
                    <a:pt x="95821" y="15621"/>
                    <a:pt x="95821" y="16097"/>
                    <a:pt x="95821" y="16097"/>
                  </a:cubicBezTo>
                  <a:cubicBezTo>
                    <a:pt x="95345" y="16097"/>
                    <a:pt x="95345" y="15621"/>
                    <a:pt x="95345" y="14764"/>
                  </a:cubicBezTo>
                  <a:lnTo>
                    <a:pt x="95345" y="13811"/>
                  </a:lnTo>
                  <a:lnTo>
                    <a:pt x="94012" y="13811"/>
                  </a:lnTo>
                  <a:cubicBezTo>
                    <a:pt x="93059" y="14288"/>
                    <a:pt x="92678" y="15621"/>
                    <a:pt x="92202" y="16574"/>
                  </a:cubicBezTo>
                  <a:cubicBezTo>
                    <a:pt x="92202" y="17050"/>
                    <a:pt x="92202" y="17050"/>
                    <a:pt x="92678" y="17526"/>
                  </a:cubicBezTo>
                  <a:cubicBezTo>
                    <a:pt x="92678" y="18002"/>
                    <a:pt x="93154" y="18002"/>
                    <a:pt x="93154" y="18002"/>
                  </a:cubicBezTo>
                  <a:cubicBezTo>
                    <a:pt x="94107" y="18479"/>
                    <a:pt x="94107" y="19336"/>
                    <a:pt x="94107" y="20288"/>
                  </a:cubicBezTo>
                  <a:cubicBezTo>
                    <a:pt x="94107" y="21241"/>
                    <a:pt x="94583" y="21241"/>
                    <a:pt x="95059" y="21241"/>
                  </a:cubicBezTo>
                  <a:cubicBezTo>
                    <a:pt x="95536" y="21241"/>
                    <a:pt x="96012" y="20765"/>
                    <a:pt x="96012" y="20765"/>
                  </a:cubicBezTo>
                  <a:cubicBezTo>
                    <a:pt x="96488" y="20765"/>
                    <a:pt x="96488" y="21241"/>
                    <a:pt x="96965" y="22098"/>
                  </a:cubicBezTo>
                  <a:cubicBezTo>
                    <a:pt x="97441" y="22574"/>
                    <a:pt x="97917" y="23432"/>
                    <a:pt x="97917" y="23908"/>
                  </a:cubicBezTo>
                  <a:cubicBezTo>
                    <a:pt x="97917" y="24384"/>
                    <a:pt x="97441" y="24384"/>
                    <a:pt x="97441" y="24860"/>
                  </a:cubicBezTo>
                  <a:cubicBezTo>
                    <a:pt x="97441" y="25813"/>
                    <a:pt x="97917" y="25813"/>
                    <a:pt x="98393" y="26670"/>
                  </a:cubicBezTo>
                  <a:lnTo>
                    <a:pt x="99346" y="26670"/>
                  </a:lnTo>
                  <a:lnTo>
                    <a:pt x="99346" y="24384"/>
                  </a:lnTo>
                  <a:cubicBezTo>
                    <a:pt x="99346" y="23051"/>
                    <a:pt x="98870" y="21622"/>
                    <a:pt x="98870" y="20288"/>
                  </a:cubicBezTo>
                  <a:cubicBezTo>
                    <a:pt x="99346" y="19336"/>
                    <a:pt x="100203" y="18479"/>
                    <a:pt x="101155" y="18002"/>
                  </a:cubicBezTo>
                  <a:cubicBezTo>
                    <a:pt x="101632" y="18002"/>
                    <a:pt x="102489" y="18002"/>
                    <a:pt x="102965" y="18479"/>
                  </a:cubicBezTo>
                  <a:cubicBezTo>
                    <a:pt x="102965" y="18955"/>
                    <a:pt x="102489" y="19431"/>
                    <a:pt x="102489" y="19431"/>
                  </a:cubicBezTo>
                  <a:cubicBezTo>
                    <a:pt x="102489" y="20765"/>
                    <a:pt x="103442" y="21241"/>
                    <a:pt x="104775" y="21241"/>
                  </a:cubicBezTo>
                  <a:cubicBezTo>
                    <a:pt x="105251" y="21241"/>
                    <a:pt x="105251" y="22193"/>
                    <a:pt x="105251" y="22574"/>
                  </a:cubicBezTo>
                  <a:lnTo>
                    <a:pt x="105251" y="23051"/>
                  </a:lnTo>
                  <a:cubicBezTo>
                    <a:pt x="104299" y="24003"/>
                    <a:pt x="103918" y="24003"/>
                    <a:pt x="103918" y="24384"/>
                  </a:cubicBezTo>
                  <a:cubicBezTo>
                    <a:pt x="103918" y="24765"/>
                    <a:pt x="104394" y="25337"/>
                    <a:pt x="104870" y="25718"/>
                  </a:cubicBezTo>
                  <a:cubicBezTo>
                    <a:pt x="104870" y="26194"/>
                    <a:pt x="105346" y="26670"/>
                    <a:pt x="105823" y="26670"/>
                  </a:cubicBezTo>
                  <a:cubicBezTo>
                    <a:pt x="105823" y="27146"/>
                    <a:pt x="105823" y="27623"/>
                    <a:pt x="105346" y="28004"/>
                  </a:cubicBezTo>
                  <a:cubicBezTo>
                    <a:pt x="105346" y="28480"/>
                    <a:pt x="105346" y="28956"/>
                    <a:pt x="104870" y="28956"/>
                  </a:cubicBezTo>
                  <a:cubicBezTo>
                    <a:pt x="103918" y="29432"/>
                    <a:pt x="103537" y="29909"/>
                    <a:pt x="103537" y="30766"/>
                  </a:cubicBezTo>
                  <a:cubicBezTo>
                    <a:pt x="103537" y="31242"/>
                    <a:pt x="104013" y="31718"/>
                    <a:pt x="104013" y="32099"/>
                  </a:cubicBezTo>
                  <a:cubicBezTo>
                    <a:pt x="104013" y="32576"/>
                    <a:pt x="104013" y="32576"/>
                    <a:pt x="104489" y="32576"/>
                  </a:cubicBezTo>
                  <a:lnTo>
                    <a:pt x="105823" y="32576"/>
                  </a:lnTo>
                  <a:lnTo>
                    <a:pt x="105823" y="33052"/>
                  </a:lnTo>
                  <a:cubicBezTo>
                    <a:pt x="105823" y="34004"/>
                    <a:pt x="104870" y="35338"/>
                    <a:pt x="104489" y="36290"/>
                  </a:cubicBezTo>
                  <a:cubicBezTo>
                    <a:pt x="104013" y="36767"/>
                    <a:pt x="104013" y="36767"/>
                    <a:pt x="104013" y="37243"/>
                  </a:cubicBezTo>
                  <a:cubicBezTo>
                    <a:pt x="104013" y="37719"/>
                    <a:pt x="104013" y="38195"/>
                    <a:pt x="104489" y="38576"/>
                  </a:cubicBezTo>
                  <a:cubicBezTo>
                    <a:pt x="105442" y="39529"/>
                    <a:pt x="105442" y="39910"/>
                    <a:pt x="105442" y="40862"/>
                  </a:cubicBezTo>
                  <a:lnTo>
                    <a:pt x="105442" y="42672"/>
                  </a:lnTo>
                  <a:cubicBezTo>
                    <a:pt x="105442" y="43148"/>
                    <a:pt x="104966" y="43625"/>
                    <a:pt x="104489" y="44006"/>
                  </a:cubicBezTo>
                  <a:cubicBezTo>
                    <a:pt x="103156" y="45339"/>
                    <a:pt x="102679" y="46768"/>
                    <a:pt x="102679" y="48101"/>
                  </a:cubicBezTo>
                  <a:cubicBezTo>
                    <a:pt x="103156" y="48578"/>
                    <a:pt x="103156" y="49054"/>
                    <a:pt x="103156" y="49435"/>
                  </a:cubicBezTo>
                  <a:cubicBezTo>
                    <a:pt x="101346" y="51721"/>
                    <a:pt x="101346" y="54483"/>
                    <a:pt x="99536" y="56769"/>
                  </a:cubicBezTo>
                  <a:cubicBezTo>
                    <a:pt x="100013" y="57245"/>
                    <a:pt x="100013" y="57722"/>
                    <a:pt x="100013" y="58103"/>
                  </a:cubicBezTo>
                  <a:cubicBezTo>
                    <a:pt x="100013" y="59055"/>
                    <a:pt x="99060" y="60389"/>
                    <a:pt x="98679" y="61341"/>
                  </a:cubicBezTo>
                  <a:cubicBezTo>
                    <a:pt x="97727" y="62294"/>
                    <a:pt x="96869" y="64103"/>
                    <a:pt x="96869" y="65913"/>
                  </a:cubicBezTo>
                  <a:lnTo>
                    <a:pt x="96869" y="66866"/>
                  </a:lnTo>
                  <a:cubicBezTo>
                    <a:pt x="96393" y="69152"/>
                    <a:pt x="94583" y="71438"/>
                    <a:pt x="93250" y="73247"/>
                  </a:cubicBezTo>
                  <a:cubicBezTo>
                    <a:pt x="92297" y="73724"/>
                    <a:pt x="92297" y="74581"/>
                    <a:pt x="91440" y="75057"/>
                  </a:cubicBezTo>
                  <a:cubicBezTo>
                    <a:pt x="90488" y="76010"/>
                    <a:pt x="89154" y="77343"/>
                    <a:pt x="89154" y="78677"/>
                  </a:cubicBezTo>
                  <a:lnTo>
                    <a:pt x="89154" y="79153"/>
                  </a:lnTo>
                  <a:cubicBezTo>
                    <a:pt x="89154" y="79629"/>
                    <a:pt x="88678" y="79629"/>
                    <a:pt x="88202" y="80105"/>
                  </a:cubicBezTo>
                  <a:cubicBezTo>
                    <a:pt x="88202" y="81439"/>
                    <a:pt x="86868" y="81915"/>
                    <a:pt x="86868" y="82868"/>
                  </a:cubicBezTo>
                  <a:lnTo>
                    <a:pt x="86868" y="83344"/>
                  </a:lnTo>
                  <a:cubicBezTo>
                    <a:pt x="86868" y="84296"/>
                    <a:pt x="86392" y="84296"/>
                    <a:pt x="85916" y="84677"/>
                  </a:cubicBezTo>
                  <a:cubicBezTo>
                    <a:pt x="84963" y="85630"/>
                    <a:pt x="84106" y="86487"/>
                    <a:pt x="83153" y="86963"/>
                  </a:cubicBezTo>
                  <a:cubicBezTo>
                    <a:pt x="81344" y="88773"/>
                    <a:pt x="79534" y="90583"/>
                    <a:pt x="78581" y="92869"/>
                  </a:cubicBezTo>
                  <a:cubicBezTo>
                    <a:pt x="76295" y="96107"/>
                    <a:pt x="74009" y="98774"/>
                    <a:pt x="71723" y="101060"/>
                  </a:cubicBezTo>
                  <a:cubicBezTo>
                    <a:pt x="71247" y="102013"/>
                    <a:pt x="69913" y="102870"/>
                    <a:pt x="68485" y="103346"/>
                  </a:cubicBezTo>
                  <a:cubicBezTo>
                    <a:pt x="67532" y="103346"/>
                    <a:pt x="67151" y="103346"/>
                    <a:pt x="66675" y="104299"/>
                  </a:cubicBezTo>
                  <a:lnTo>
                    <a:pt x="63437" y="107061"/>
                  </a:lnTo>
                  <a:cubicBezTo>
                    <a:pt x="61150" y="108395"/>
                    <a:pt x="59817" y="108871"/>
                    <a:pt x="57912" y="108871"/>
                  </a:cubicBezTo>
                  <a:cubicBezTo>
                    <a:pt x="57436" y="108871"/>
                    <a:pt x="56959" y="108871"/>
                    <a:pt x="56102" y="109347"/>
                  </a:cubicBezTo>
                  <a:cubicBezTo>
                    <a:pt x="54292" y="110681"/>
                    <a:pt x="51054" y="110681"/>
                    <a:pt x="48292" y="110681"/>
                  </a:cubicBezTo>
                  <a:cubicBezTo>
                    <a:pt x="46482" y="110681"/>
                    <a:pt x="45529" y="111157"/>
                    <a:pt x="43720" y="111633"/>
                  </a:cubicBezTo>
                  <a:cubicBezTo>
                    <a:pt x="42767" y="111633"/>
                    <a:pt x="42386" y="112109"/>
                    <a:pt x="41434" y="112109"/>
                  </a:cubicBezTo>
                  <a:cubicBezTo>
                    <a:pt x="40481" y="112109"/>
                    <a:pt x="39148" y="111633"/>
                    <a:pt x="38195" y="111157"/>
                  </a:cubicBezTo>
                  <a:cubicBezTo>
                    <a:pt x="37243" y="110681"/>
                    <a:pt x="36862" y="110681"/>
                    <a:pt x="35909" y="110681"/>
                  </a:cubicBezTo>
                  <a:cubicBezTo>
                    <a:pt x="35433" y="110681"/>
                    <a:pt x="34957" y="110681"/>
                    <a:pt x="34957" y="111633"/>
                  </a:cubicBezTo>
                  <a:cubicBezTo>
                    <a:pt x="33623" y="113919"/>
                    <a:pt x="33147" y="115729"/>
                    <a:pt x="32671" y="117539"/>
                  </a:cubicBezTo>
                  <a:cubicBezTo>
                    <a:pt x="32671" y="118491"/>
                    <a:pt x="32671" y="119348"/>
                    <a:pt x="33147" y="120301"/>
                  </a:cubicBezTo>
                  <a:cubicBezTo>
                    <a:pt x="33623" y="120777"/>
                    <a:pt x="33623" y="121634"/>
                    <a:pt x="33623" y="122587"/>
                  </a:cubicBezTo>
                  <a:cubicBezTo>
                    <a:pt x="33623" y="122587"/>
                    <a:pt x="33623" y="123063"/>
                    <a:pt x="33147" y="123539"/>
                  </a:cubicBezTo>
                  <a:cubicBezTo>
                    <a:pt x="32195" y="124016"/>
                    <a:pt x="31813" y="124873"/>
                    <a:pt x="31813" y="125825"/>
                  </a:cubicBezTo>
                  <a:cubicBezTo>
                    <a:pt x="31813" y="126302"/>
                    <a:pt x="32290" y="126778"/>
                    <a:pt x="32290" y="127159"/>
                  </a:cubicBezTo>
                  <a:cubicBezTo>
                    <a:pt x="31242" y="128111"/>
                    <a:pt x="30385" y="128969"/>
                    <a:pt x="30385" y="130397"/>
                  </a:cubicBezTo>
                  <a:lnTo>
                    <a:pt x="30385" y="135922"/>
                  </a:lnTo>
                  <a:cubicBezTo>
                    <a:pt x="30385" y="136874"/>
                    <a:pt x="30861" y="137731"/>
                    <a:pt x="30861" y="138208"/>
                  </a:cubicBezTo>
                  <a:cubicBezTo>
                    <a:pt x="30861" y="138684"/>
                    <a:pt x="30861" y="138684"/>
                    <a:pt x="30385" y="139160"/>
                  </a:cubicBezTo>
                  <a:cubicBezTo>
                    <a:pt x="29908" y="139637"/>
                    <a:pt x="29908" y="140970"/>
                    <a:pt x="29908" y="141923"/>
                  </a:cubicBezTo>
                  <a:cubicBezTo>
                    <a:pt x="29908" y="142399"/>
                    <a:pt x="29432" y="142875"/>
                    <a:pt x="29432" y="143256"/>
                  </a:cubicBezTo>
                  <a:cubicBezTo>
                    <a:pt x="29432" y="143732"/>
                    <a:pt x="29908" y="144590"/>
                    <a:pt x="29908" y="144590"/>
                  </a:cubicBezTo>
                  <a:cubicBezTo>
                    <a:pt x="29908" y="145066"/>
                    <a:pt x="30385" y="145542"/>
                    <a:pt x="30385" y="145923"/>
                  </a:cubicBezTo>
                  <a:cubicBezTo>
                    <a:pt x="30385" y="146399"/>
                    <a:pt x="29908" y="146399"/>
                    <a:pt x="29908" y="146876"/>
                  </a:cubicBezTo>
                  <a:lnTo>
                    <a:pt x="29908" y="147352"/>
                  </a:lnTo>
                  <a:cubicBezTo>
                    <a:pt x="30385" y="147828"/>
                    <a:pt x="30385" y="148304"/>
                    <a:pt x="30385" y="148685"/>
                  </a:cubicBezTo>
                  <a:cubicBezTo>
                    <a:pt x="30385" y="149638"/>
                    <a:pt x="29908" y="150495"/>
                    <a:pt x="29908" y="151448"/>
                  </a:cubicBezTo>
                  <a:lnTo>
                    <a:pt x="29908" y="154210"/>
                  </a:lnTo>
                  <a:cubicBezTo>
                    <a:pt x="29908" y="155162"/>
                    <a:pt x="29908" y="156020"/>
                    <a:pt x="30861" y="156496"/>
                  </a:cubicBezTo>
                  <a:lnTo>
                    <a:pt x="30861" y="162401"/>
                  </a:lnTo>
                  <a:cubicBezTo>
                    <a:pt x="30385" y="163354"/>
                    <a:pt x="29908" y="164211"/>
                    <a:pt x="29908" y="165164"/>
                  </a:cubicBezTo>
                  <a:cubicBezTo>
                    <a:pt x="29908" y="165640"/>
                    <a:pt x="30385" y="166497"/>
                    <a:pt x="30861" y="166973"/>
                  </a:cubicBezTo>
                  <a:lnTo>
                    <a:pt x="30861" y="168307"/>
                  </a:lnTo>
                  <a:cubicBezTo>
                    <a:pt x="30861" y="168783"/>
                    <a:pt x="30861" y="169259"/>
                    <a:pt x="31337" y="169259"/>
                  </a:cubicBezTo>
                  <a:cubicBezTo>
                    <a:pt x="33623" y="170212"/>
                    <a:pt x="33147" y="172022"/>
                    <a:pt x="33623" y="173355"/>
                  </a:cubicBezTo>
                  <a:lnTo>
                    <a:pt x="33623" y="175165"/>
                  </a:lnTo>
                  <a:cubicBezTo>
                    <a:pt x="33623" y="175641"/>
                    <a:pt x="33147" y="176117"/>
                    <a:pt x="33147" y="176498"/>
                  </a:cubicBezTo>
                  <a:cubicBezTo>
                    <a:pt x="33147" y="177451"/>
                    <a:pt x="33623" y="177832"/>
                    <a:pt x="34957" y="178784"/>
                  </a:cubicBezTo>
                  <a:cubicBezTo>
                    <a:pt x="35433" y="180118"/>
                    <a:pt x="35909" y="182023"/>
                    <a:pt x="37243" y="183356"/>
                  </a:cubicBezTo>
                  <a:cubicBezTo>
                    <a:pt x="37719" y="183356"/>
                    <a:pt x="37719" y="183833"/>
                    <a:pt x="37719" y="183833"/>
                  </a:cubicBezTo>
                  <a:cubicBezTo>
                    <a:pt x="37719" y="185642"/>
                    <a:pt x="38195" y="186595"/>
                    <a:pt x="39529" y="187452"/>
                  </a:cubicBezTo>
                  <a:lnTo>
                    <a:pt x="39529" y="187928"/>
                  </a:lnTo>
                  <a:cubicBezTo>
                    <a:pt x="40481" y="188881"/>
                    <a:pt x="40862" y="189738"/>
                    <a:pt x="41815" y="190214"/>
                  </a:cubicBezTo>
                  <a:lnTo>
                    <a:pt x="43625" y="192500"/>
                  </a:lnTo>
                  <a:cubicBezTo>
                    <a:pt x="45434" y="194310"/>
                    <a:pt x="47244" y="195263"/>
                    <a:pt x="49530" y="195263"/>
                  </a:cubicBezTo>
                  <a:cubicBezTo>
                    <a:pt x="50483" y="195263"/>
                    <a:pt x="50863" y="195263"/>
                    <a:pt x="51816" y="194786"/>
                  </a:cubicBezTo>
                  <a:cubicBezTo>
                    <a:pt x="52769" y="194310"/>
                    <a:pt x="53150" y="194310"/>
                    <a:pt x="54102" y="194310"/>
                  </a:cubicBezTo>
                  <a:cubicBezTo>
                    <a:pt x="57721" y="194310"/>
                    <a:pt x="61436" y="192977"/>
                    <a:pt x="65056" y="191548"/>
                  </a:cubicBezTo>
                  <a:cubicBezTo>
                    <a:pt x="68294" y="190214"/>
                    <a:pt x="70961" y="188786"/>
                    <a:pt x="72866" y="186976"/>
                  </a:cubicBezTo>
                  <a:cubicBezTo>
                    <a:pt x="74200" y="186023"/>
                    <a:pt x="76486" y="185642"/>
                    <a:pt x="77915" y="184690"/>
                  </a:cubicBezTo>
                  <a:cubicBezTo>
                    <a:pt x="80200" y="182404"/>
                    <a:pt x="83439" y="180594"/>
                    <a:pt x="86106" y="178308"/>
                  </a:cubicBezTo>
                  <a:cubicBezTo>
                    <a:pt x="88392" y="176975"/>
                    <a:pt x="90202" y="175070"/>
                    <a:pt x="92488" y="173260"/>
                  </a:cubicBezTo>
                  <a:cubicBezTo>
                    <a:pt x="94298" y="171926"/>
                    <a:pt x="95726" y="170021"/>
                    <a:pt x="97060" y="168212"/>
                  </a:cubicBezTo>
                  <a:cubicBezTo>
                    <a:pt x="99346" y="166878"/>
                    <a:pt x="101632" y="164592"/>
                    <a:pt x="103442" y="162687"/>
                  </a:cubicBezTo>
                  <a:cubicBezTo>
                    <a:pt x="104775" y="161735"/>
                    <a:pt x="105251" y="160401"/>
                    <a:pt x="106680" y="159449"/>
                  </a:cubicBezTo>
                  <a:cubicBezTo>
                    <a:pt x="107633" y="158972"/>
                    <a:pt x="108013" y="158115"/>
                    <a:pt x="108013" y="158115"/>
                  </a:cubicBezTo>
                  <a:cubicBezTo>
                    <a:pt x="108490" y="157639"/>
                    <a:pt x="108490" y="157163"/>
                    <a:pt x="108490" y="156781"/>
                  </a:cubicBezTo>
                  <a:cubicBezTo>
                    <a:pt x="110776" y="155829"/>
                    <a:pt x="112109" y="154019"/>
                    <a:pt x="113538" y="153162"/>
                  </a:cubicBezTo>
                  <a:cubicBezTo>
                    <a:pt x="114491" y="151829"/>
                    <a:pt x="115824" y="149924"/>
                    <a:pt x="117634" y="148590"/>
                  </a:cubicBezTo>
                  <a:cubicBezTo>
                    <a:pt x="119920" y="146304"/>
                    <a:pt x="121253" y="143542"/>
                    <a:pt x="123539" y="141256"/>
                  </a:cubicBezTo>
                  <a:lnTo>
                    <a:pt x="132207" y="131636"/>
                  </a:lnTo>
                  <a:cubicBezTo>
                    <a:pt x="132207" y="131636"/>
                    <a:pt x="132683" y="131636"/>
                    <a:pt x="132683" y="131159"/>
                  </a:cubicBezTo>
                  <a:cubicBezTo>
                    <a:pt x="134017" y="130207"/>
                    <a:pt x="134969" y="128397"/>
                    <a:pt x="136779" y="126587"/>
                  </a:cubicBezTo>
                  <a:cubicBezTo>
                    <a:pt x="138113" y="124301"/>
                    <a:pt x="140399" y="121539"/>
                    <a:pt x="142304" y="119729"/>
                  </a:cubicBezTo>
                  <a:cubicBezTo>
                    <a:pt x="143256" y="118777"/>
                    <a:pt x="144113" y="117920"/>
                    <a:pt x="144113" y="116491"/>
                  </a:cubicBezTo>
                  <a:cubicBezTo>
                    <a:pt x="145923" y="113729"/>
                    <a:pt x="148209" y="111443"/>
                    <a:pt x="150495" y="109156"/>
                  </a:cubicBezTo>
                  <a:lnTo>
                    <a:pt x="150019" y="108680"/>
                  </a:lnTo>
                  <a:cubicBezTo>
                    <a:pt x="151352" y="105918"/>
                    <a:pt x="153257" y="103632"/>
                    <a:pt x="155543" y="100489"/>
                  </a:cubicBezTo>
                  <a:cubicBezTo>
                    <a:pt x="155543" y="100013"/>
                    <a:pt x="156020" y="99536"/>
                    <a:pt x="156020" y="98679"/>
                  </a:cubicBezTo>
                  <a:cubicBezTo>
                    <a:pt x="156496" y="97346"/>
                    <a:pt x="158782" y="96869"/>
                    <a:pt x="159258" y="95441"/>
                  </a:cubicBezTo>
                  <a:cubicBezTo>
                    <a:pt x="159258" y="93631"/>
                    <a:pt x="160211" y="92678"/>
                    <a:pt x="160592" y="91345"/>
                  </a:cubicBezTo>
                  <a:cubicBezTo>
                    <a:pt x="161068" y="91345"/>
                    <a:pt x="161068" y="91345"/>
                    <a:pt x="161068" y="91821"/>
                  </a:cubicBezTo>
                  <a:lnTo>
                    <a:pt x="161068" y="92774"/>
                  </a:lnTo>
                  <a:lnTo>
                    <a:pt x="161544" y="92774"/>
                  </a:lnTo>
                  <a:cubicBezTo>
                    <a:pt x="162020" y="92297"/>
                    <a:pt x="162496" y="91821"/>
                    <a:pt x="162496" y="91440"/>
                  </a:cubicBezTo>
                  <a:lnTo>
                    <a:pt x="162496" y="90488"/>
                  </a:lnTo>
                  <a:cubicBezTo>
                    <a:pt x="162496" y="89535"/>
                    <a:pt x="162973" y="88678"/>
                    <a:pt x="163449" y="87725"/>
                  </a:cubicBezTo>
                  <a:cubicBezTo>
                    <a:pt x="163925" y="87725"/>
                    <a:pt x="163925" y="86773"/>
                    <a:pt x="163925" y="86392"/>
                  </a:cubicBezTo>
                  <a:cubicBezTo>
                    <a:pt x="164402" y="85916"/>
                    <a:pt x="164402" y="84582"/>
                    <a:pt x="165259" y="84582"/>
                  </a:cubicBezTo>
                  <a:cubicBezTo>
                    <a:pt x="166211" y="83630"/>
                    <a:pt x="165735" y="82296"/>
                    <a:pt x="166211" y="80963"/>
                  </a:cubicBezTo>
                  <a:cubicBezTo>
                    <a:pt x="166211" y="80010"/>
                    <a:pt x="166688" y="79153"/>
                    <a:pt x="167545" y="79153"/>
                  </a:cubicBezTo>
                  <a:cubicBezTo>
                    <a:pt x="168497" y="79153"/>
                    <a:pt x="168497" y="78677"/>
                    <a:pt x="168497" y="78200"/>
                  </a:cubicBezTo>
                  <a:lnTo>
                    <a:pt x="168497" y="76867"/>
                  </a:lnTo>
                  <a:cubicBezTo>
                    <a:pt x="168974" y="74581"/>
                    <a:pt x="168497" y="75057"/>
                    <a:pt x="171259" y="74105"/>
                  </a:cubicBezTo>
                  <a:lnTo>
                    <a:pt x="171259" y="73628"/>
                  </a:lnTo>
                  <a:cubicBezTo>
                    <a:pt x="171736" y="73152"/>
                    <a:pt x="171736" y="73152"/>
                    <a:pt x="171736" y="72676"/>
                  </a:cubicBezTo>
                  <a:lnTo>
                    <a:pt x="171736" y="71819"/>
                  </a:lnTo>
                  <a:cubicBezTo>
                    <a:pt x="171736" y="70866"/>
                    <a:pt x="172212" y="70009"/>
                    <a:pt x="173069" y="70009"/>
                  </a:cubicBezTo>
                  <a:lnTo>
                    <a:pt x="174879" y="67723"/>
                  </a:lnTo>
                  <a:lnTo>
                    <a:pt x="175355" y="67723"/>
                  </a:lnTo>
                  <a:cubicBezTo>
                    <a:pt x="175355" y="67723"/>
                    <a:pt x="175832" y="67723"/>
                    <a:pt x="175832" y="68199"/>
                  </a:cubicBezTo>
                  <a:cubicBezTo>
                    <a:pt x="175832" y="68675"/>
                    <a:pt x="176308" y="69152"/>
                    <a:pt x="176308" y="69533"/>
                  </a:cubicBezTo>
                  <a:cubicBezTo>
                    <a:pt x="176308" y="69533"/>
                    <a:pt x="176784" y="70009"/>
                    <a:pt x="177260" y="70009"/>
                  </a:cubicBezTo>
                  <a:cubicBezTo>
                    <a:pt x="178213" y="70009"/>
                    <a:pt x="178594" y="70009"/>
                    <a:pt x="178594" y="70485"/>
                  </a:cubicBezTo>
                  <a:cubicBezTo>
                    <a:pt x="178594" y="70485"/>
                    <a:pt x="178117" y="70485"/>
                    <a:pt x="178117" y="70961"/>
                  </a:cubicBezTo>
                  <a:cubicBezTo>
                    <a:pt x="178117" y="72771"/>
                    <a:pt x="177641" y="74200"/>
                    <a:pt x="177165" y="75057"/>
                  </a:cubicBezTo>
                  <a:cubicBezTo>
                    <a:pt x="176689" y="76010"/>
                    <a:pt x="175832" y="76391"/>
                    <a:pt x="174879" y="76391"/>
                  </a:cubicBezTo>
                  <a:lnTo>
                    <a:pt x="173927" y="76391"/>
                  </a:lnTo>
                  <a:cubicBezTo>
                    <a:pt x="173450" y="76391"/>
                    <a:pt x="172974" y="76867"/>
                    <a:pt x="172593" y="77343"/>
                  </a:cubicBezTo>
                  <a:cubicBezTo>
                    <a:pt x="172593" y="78296"/>
                    <a:pt x="173069" y="79629"/>
                    <a:pt x="173927" y="80582"/>
                  </a:cubicBezTo>
                  <a:cubicBezTo>
                    <a:pt x="174403" y="80582"/>
                    <a:pt x="174403" y="81534"/>
                    <a:pt x="174879" y="81915"/>
                  </a:cubicBezTo>
                  <a:cubicBezTo>
                    <a:pt x="174879" y="82391"/>
                    <a:pt x="175355" y="82868"/>
                    <a:pt x="174879" y="82868"/>
                  </a:cubicBezTo>
                  <a:cubicBezTo>
                    <a:pt x="174879" y="83344"/>
                    <a:pt x="174403" y="83820"/>
                    <a:pt x="174879" y="83820"/>
                  </a:cubicBezTo>
                  <a:lnTo>
                    <a:pt x="174879" y="84773"/>
                  </a:lnTo>
                  <a:cubicBezTo>
                    <a:pt x="174879" y="85725"/>
                    <a:pt x="174403" y="87059"/>
                    <a:pt x="173927" y="88011"/>
                  </a:cubicBezTo>
                  <a:cubicBezTo>
                    <a:pt x="173927" y="88487"/>
                    <a:pt x="173927" y="89345"/>
                    <a:pt x="173450" y="89821"/>
                  </a:cubicBezTo>
                  <a:lnTo>
                    <a:pt x="172974" y="89821"/>
                  </a:lnTo>
                  <a:lnTo>
                    <a:pt x="172974" y="87059"/>
                  </a:lnTo>
                  <a:lnTo>
                    <a:pt x="172498" y="87059"/>
                  </a:lnTo>
                  <a:cubicBezTo>
                    <a:pt x="171545" y="86106"/>
                    <a:pt x="172021" y="84773"/>
                    <a:pt x="171545" y="83820"/>
                  </a:cubicBezTo>
                  <a:cubicBezTo>
                    <a:pt x="171545" y="83344"/>
                    <a:pt x="172021" y="82868"/>
                    <a:pt x="172021" y="82868"/>
                  </a:cubicBezTo>
                  <a:cubicBezTo>
                    <a:pt x="172021" y="82868"/>
                    <a:pt x="171545" y="82868"/>
                    <a:pt x="171069" y="82391"/>
                  </a:cubicBezTo>
                  <a:cubicBezTo>
                    <a:pt x="170593" y="82391"/>
                    <a:pt x="170593" y="82868"/>
                    <a:pt x="170593" y="82868"/>
                  </a:cubicBezTo>
                  <a:cubicBezTo>
                    <a:pt x="170117" y="84201"/>
                    <a:pt x="169259" y="85630"/>
                    <a:pt x="168307" y="86963"/>
                  </a:cubicBezTo>
                  <a:lnTo>
                    <a:pt x="167354" y="89249"/>
                  </a:lnTo>
                  <a:cubicBezTo>
                    <a:pt x="166878" y="89249"/>
                    <a:pt x="166402" y="89726"/>
                    <a:pt x="166021" y="90202"/>
                  </a:cubicBezTo>
                  <a:cubicBezTo>
                    <a:pt x="165068" y="90202"/>
                    <a:pt x="164687" y="90678"/>
                    <a:pt x="164687" y="91535"/>
                  </a:cubicBezTo>
                  <a:lnTo>
                    <a:pt x="164687" y="92012"/>
                  </a:lnTo>
                  <a:cubicBezTo>
                    <a:pt x="164687" y="92488"/>
                    <a:pt x="164211" y="92964"/>
                    <a:pt x="164211" y="93345"/>
                  </a:cubicBezTo>
                  <a:cubicBezTo>
                    <a:pt x="164211" y="95631"/>
                    <a:pt x="163259" y="96965"/>
                    <a:pt x="162878" y="98870"/>
                  </a:cubicBezTo>
                  <a:cubicBezTo>
                    <a:pt x="162401" y="98870"/>
                    <a:pt x="162878" y="99346"/>
                    <a:pt x="162878" y="99346"/>
                  </a:cubicBezTo>
                  <a:lnTo>
                    <a:pt x="163830" y="99346"/>
                  </a:lnTo>
                  <a:cubicBezTo>
                    <a:pt x="164306" y="98870"/>
                    <a:pt x="165163" y="98393"/>
                    <a:pt x="165163" y="97536"/>
                  </a:cubicBezTo>
                  <a:cubicBezTo>
                    <a:pt x="165640" y="96583"/>
                    <a:pt x="166116" y="95726"/>
                    <a:pt x="166973" y="95726"/>
                  </a:cubicBezTo>
                  <a:cubicBezTo>
                    <a:pt x="167830" y="95726"/>
                    <a:pt x="168783" y="95726"/>
                    <a:pt x="169259" y="94774"/>
                  </a:cubicBezTo>
                  <a:cubicBezTo>
                    <a:pt x="169736" y="94298"/>
                    <a:pt x="169736" y="94774"/>
                    <a:pt x="169736" y="94774"/>
                  </a:cubicBezTo>
                  <a:cubicBezTo>
                    <a:pt x="169736" y="96107"/>
                    <a:pt x="169736" y="97536"/>
                    <a:pt x="168783" y="98393"/>
                  </a:cubicBezTo>
                  <a:cubicBezTo>
                    <a:pt x="168307" y="98870"/>
                    <a:pt x="167450" y="99346"/>
                    <a:pt x="167450" y="99727"/>
                  </a:cubicBezTo>
                  <a:lnTo>
                    <a:pt x="168783" y="101537"/>
                  </a:lnTo>
                  <a:cubicBezTo>
                    <a:pt x="169736" y="102013"/>
                    <a:pt x="169736" y="102013"/>
                    <a:pt x="170117" y="102013"/>
                  </a:cubicBezTo>
                  <a:cubicBezTo>
                    <a:pt x="170593" y="102489"/>
                    <a:pt x="170593" y="103346"/>
                    <a:pt x="170593" y="103823"/>
                  </a:cubicBezTo>
                  <a:lnTo>
                    <a:pt x="170593" y="105156"/>
                  </a:lnTo>
                  <a:cubicBezTo>
                    <a:pt x="170593" y="105156"/>
                    <a:pt x="170593" y="106108"/>
                    <a:pt x="171069" y="106108"/>
                  </a:cubicBezTo>
                  <a:lnTo>
                    <a:pt x="173831" y="106108"/>
                  </a:lnTo>
                  <a:cubicBezTo>
                    <a:pt x="175260" y="106108"/>
                    <a:pt x="175260" y="106585"/>
                    <a:pt x="175260" y="107061"/>
                  </a:cubicBezTo>
                  <a:close/>
                  <a:moveTo>
                    <a:pt x="2477" y="170117"/>
                  </a:moveTo>
                  <a:lnTo>
                    <a:pt x="2477" y="170593"/>
                  </a:lnTo>
                  <a:lnTo>
                    <a:pt x="2953" y="171069"/>
                  </a:lnTo>
                  <a:lnTo>
                    <a:pt x="3429" y="171069"/>
                  </a:lnTo>
                  <a:cubicBezTo>
                    <a:pt x="3429" y="170593"/>
                    <a:pt x="2953" y="170117"/>
                    <a:pt x="2477" y="170117"/>
                  </a:cubicBezTo>
                  <a:close/>
                  <a:moveTo>
                    <a:pt x="29908" y="66770"/>
                  </a:moveTo>
                  <a:cubicBezTo>
                    <a:pt x="30861" y="65818"/>
                    <a:pt x="30861" y="64961"/>
                    <a:pt x="30861" y="64008"/>
                  </a:cubicBezTo>
                  <a:lnTo>
                    <a:pt x="30861" y="62675"/>
                  </a:lnTo>
                  <a:cubicBezTo>
                    <a:pt x="31337" y="61341"/>
                    <a:pt x="32195" y="60865"/>
                    <a:pt x="33147" y="59436"/>
                  </a:cubicBezTo>
                  <a:cubicBezTo>
                    <a:pt x="33623" y="58103"/>
                    <a:pt x="34480" y="57150"/>
                    <a:pt x="34480" y="55817"/>
                  </a:cubicBezTo>
                  <a:lnTo>
                    <a:pt x="34957" y="55340"/>
                  </a:lnTo>
                  <a:lnTo>
                    <a:pt x="36290" y="53531"/>
                  </a:lnTo>
                  <a:cubicBezTo>
                    <a:pt x="36767" y="50768"/>
                    <a:pt x="38100" y="48006"/>
                    <a:pt x="39053" y="45339"/>
                  </a:cubicBezTo>
                  <a:cubicBezTo>
                    <a:pt x="39053" y="44863"/>
                    <a:pt x="38576" y="44863"/>
                    <a:pt x="38576" y="44863"/>
                  </a:cubicBezTo>
                  <a:lnTo>
                    <a:pt x="38576" y="44387"/>
                  </a:lnTo>
                  <a:cubicBezTo>
                    <a:pt x="37624" y="44863"/>
                    <a:pt x="37243" y="45339"/>
                    <a:pt x="37243" y="45720"/>
                  </a:cubicBezTo>
                  <a:cubicBezTo>
                    <a:pt x="36767" y="46673"/>
                    <a:pt x="36290" y="47530"/>
                    <a:pt x="36290" y="48482"/>
                  </a:cubicBezTo>
                  <a:cubicBezTo>
                    <a:pt x="35338" y="49435"/>
                    <a:pt x="34480" y="51245"/>
                    <a:pt x="34480" y="52578"/>
                  </a:cubicBezTo>
                  <a:cubicBezTo>
                    <a:pt x="33528" y="53912"/>
                    <a:pt x="33147" y="54864"/>
                    <a:pt x="31718" y="56198"/>
                  </a:cubicBezTo>
                  <a:cubicBezTo>
                    <a:pt x="31718" y="57531"/>
                    <a:pt x="31242" y="58960"/>
                    <a:pt x="29908" y="60293"/>
                  </a:cubicBezTo>
                  <a:cubicBezTo>
                    <a:pt x="29908" y="60770"/>
                    <a:pt x="30385" y="60770"/>
                    <a:pt x="30385" y="61246"/>
                  </a:cubicBezTo>
                  <a:cubicBezTo>
                    <a:pt x="30385" y="62198"/>
                    <a:pt x="29051" y="63056"/>
                    <a:pt x="28575" y="64008"/>
                  </a:cubicBezTo>
                  <a:cubicBezTo>
                    <a:pt x="28575" y="65818"/>
                    <a:pt x="27623" y="67628"/>
                    <a:pt x="26765" y="69914"/>
                  </a:cubicBezTo>
                  <a:cubicBezTo>
                    <a:pt x="26289" y="71723"/>
                    <a:pt x="25813" y="73152"/>
                    <a:pt x="25813" y="74486"/>
                  </a:cubicBezTo>
                  <a:lnTo>
                    <a:pt x="25337" y="74962"/>
                  </a:lnTo>
                  <a:cubicBezTo>
                    <a:pt x="25337" y="74962"/>
                    <a:pt x="25337" y="75438"/>
                    <a:pt x="25813" y="75438"/>
                  </a:cubicBezTo>
                  <a:lnTo>
                    <a:pt x="26289" y="74962"/>
                  </a:lnTo>
                  <a:cubicBezTo>
                    <a:pt x="26765" y="74486"/>
                    <a:pt x="26765" y="74486"/>
                    <a:pt x="26765" y="74009"/>
                  </a:cubicBezTo>
                  <a:lnTo>
                    <a:pt x="26765" y="73057"/>
                  </a:lnTo>
                  <a:cubicBezTo>
                    <a:pt x="26765" y="72104"/>
                    <a:pt x="27242" y="71247"/>
                    <a:pt x="27718" y="70771"/>
                  </a:cubicBezTo>
                  <a:cubicBezTo>
                    <a:pt x="28575" y="69533"/>
                    <a:pt x="29432" y="68199"/>
                    <a:pt x="29908" y="66770"/>
                  </a:cubicBezTo>
                  <a:close/>
                  <a:moveTo>
                    <a:pt x="43625" y="77343"/>
                  </a:moveTo>
                  <a:cubicBezTo>
                    <a:pt x="43148" y="77819"/>
                    <a:pt x="42672" y="78677"/>
                    <a:pt x="42672" y="80105"/>
                  </a:cubicBezTo>
                  <a:lnTo>
                    <a:pt x="42672" y="81915"/>
                  </a:lnTo>
                  <a:cubicBezTo>
                    <a:pt x="44958" y="82868"/>
                    <a:pt x="46292" y="84201"/>
                    <a:pt x="47244" y="86011"/>
                  </a:cubicBezTo>
                  <a:lnTo>
                    <a:pt x="48578" y="86011"/>
                  </a:lnTo>
                  <a:cubicBezTo>
                    <a:pt x="49054" y="86011"/>
                    <a:pt x="49054" y="85535"/>
                    <a:pt x="49530" y="85058"/>
                  </a:cubicBezTo>
                  <a:cubicBezTo>
                    <a:pt x="50483" y="83725"/>
                    <a:pt x="51340" y="82296"/>
                    <a:pt x="53150" y="80963"/>
                  </a:cubicBezTo>
                  <a:cubicBezTo>
                    <a:pt x="54959" y="79153"/>
                    <a:pt x="56388" y="77343"/>
                    <a:pt x="58198" y="74581"/>
                  </a:cubicBezTo>
                  <a:cubicBezTo>
                    <a:pt x="58674" y="74105"/>
                    <a:pt x="58674" y="73247"/>
                    <a:pt x="59531" y="72771"/>
                  </a:cubicBezTo>
                  <a:lnTo>
                    <a:pt x="61817" y="69533"/>
                  </a:lnTo>
                  <a:cubicBezTo>
                    <a:pt x="62770" y="68199"/>
                    <a:pt x="63151" y="66770"/>
                    <a:pt x="64103" y="65913"/>
                  </a:cubicBezTo>
                  <a:cubicBezTo>
                    <a:pt x="64103" y="64961"/>
                    <a:pt x="64579" y="64103"/>
                    <a:pt x="65056" y="63151"/>
                  </a:cubicBezTo>
                  <a:cubicBezTo>
                    <a:pt x="66008" y="61817"/>
                    <a:pt x="66866" y="60389"/>
                    <a:pt x="68294" y="59055"/>
                  </a:cubicBezTo>
                  <a:cubicBezTo>
                    <a:pt x="69628" y="58103"/>
                    <a:pt x="69628" y="55817"/>
                    <a:pt x="70580" y="54483"/>
                  </a:cubicBezTo>
                  <a:cubicBezTo>
                    <a:pt x="71057" y="53150"/>
                    <a:pt x="71057" y="51721"/>
                    <a:pt x="71057" y="50864"/>
                  </a:cubicBezTo>
                  <a:cubicBezTo>
                    <a:pt x="72866" y="49530"/>
                    <a:pt x="72866" y="48101"/>
                    <a:pt x="72866" y="46768"/>
                  </a:cubicBezTo>
                  <a:cubicBezTo>
                    <a:pt x="73342" y="45434"/>
                    <a:pt x="73819" y="44006"/>
                    <a:pt x="74676" y="42672"/>
                  </a:cubicBezTo>
                  <a:cubicBezTo>
                    <a:pt x="75152" y="41720"/>
                    <a:pt x="76009" y="40386"/>
                    <a:pt x="76009" y="39053"/>
                  </a:cubicBezTo>
                  <a:cubicBezTo>
                    <a:pt x="76009" y="38576"/>
                    <a:pt x="76009" y="38100"/>
                    <a:pt x="75533" y="37719"/>
                  </a:cubicBezTo>
                  <a:lnTo>
                    <a:pt x="75533" y="36767"/>
                  </a:lnTo>
                  <a:cubicBezTo>
                    <a:pt x="75533" y="35814"/>
                    <a:pt x="75533" y="35814"/>
                    <a:pt x="76486" y="35814"/>
                  </a:cubicBezTo>
                  <a:lnTo>
                    <a:pt x="77438" y="35814"/>
                  </a:lnTo>
                  <a:cubicBezTo>
                    <a:pt x="77438" y="35338"/>
                    <a:pt x="77915" y="34862"/>
                    <a:pt x="77915" y="34862"/>
                  </a:cubicBezTo>
                  <a:cubicBezTo>
                    <a:pt x="77915" y="34862"/>
                    <a:pt x="77438" y="34862"/>
                    <a:pt x="77438" y="34385"/>
                  </a:cubicBezTo>
                  <a:lnTo>
                    <a:pt x="77438" y="33909"/>
                  </a:lnTo>
                  <a:cubicBezTo>
                    <a:pt x="77438" y="33433"/>
                    <a:pt x="77438" y="33433"/>
                    <a:pt x="76962" y="33433"/>
                  </a:cubicBezTo>
                  <a:cubicBezTo>
                    <a:pt x="76486" y="33433"/>
                    <a:pt x="76486" y="32957"/>
                    <a:pt x="76486" y="32480"/>
                  </a:cubicBezTo>
                  <a:cubicBezTo>
                    <a:pt x="76486" y="32004"/>
                    <a:pt x="76486" y="32004"/>
                    <a:pt x="76962" y="31528"/>
                  </a:cubicBezTo>
                  <a:cubicBezTo>
                    <a:pt x="77438" y="31052"/>
                    <a:pt x="77438" y="30575"/>
                    <a:pt x="77438" y="30575"/>
                  </a:cubicBezTo>
                  <a:lnTo>
                    <a:pt x="76486" y="30099"/>
                  </a:lnTo>
                  <a:cubicBezTo>
                    <a:pt x="76486" y="29623"/>
                    <a:pt x="76009" y="29147"/>
                    <a:pt x="76486" y="29147"/>
                  </a:cubicBezTo>
                  <a:cubicBezTo>
                    <a:pt x="77438" y="28194"/>
                    <a:pt x="77438" y="27813"/>
                    <a:pt x="77438" y="27337"/>
                  </a:cubicBezTo>
                  <a:cubicBezTo>
                    <a:pt x="77438" y="26861"/>
                    <a:pt x="77438" y="26003"/>
                    <a:pt x="76962" y="25527"/>
                  </a:cubicBezTo>
                  <a:cubicBezTo>
                    <a:pt x="76486" y="24194"/>
                    <a:pt x="76962" y="23241"/>
                    <a:pt x="76009" y="21908"/>
                  </a:cubicBezTo>
                  <a:lnTo>
                    <a:pt x="76009" y="21431"/>
                  </a:lnTo>
                  <a:cubicBezTo>
                    <a:pt x="76009" y="20955"/>
                    <a:pt x="76009" y="20955"/>
                    <a:pt x="76486" y="20955"/>
                  </a:cubicBezTo>
                  <a:cubicBezTo>
                    <a:pt x="76486" y="20479"/>
                    <a:pt x="76486" y="20479"/>
                    <a:pt x="76962" y="20479"/>
                  </a:cubicBezTo>
                  <a:cubicBezTo>
                    <a:pt x="76962" y="20479"/>
                    <a:pt x="76962" y="20003"/>
                    <a:pt x="77438" y="19526"/>
                  </a:cubicBezTo>
                  <a:lnTo>
                    <a:pt x="74676" y="19526"/>
                  </a:lnTo>
                  <a:cubicBezTo>
                    <a:pt x="73342" y="21336"/>
                    <a:pt x="71914" y="22765"/>
                    <a:pt x="70580" y="25051"/>
                  </a:cubicBezTo>
                  <a:cubicBezTo>
                    <a:pt x="70104" y="25051"/>
                    <a:pt x="70104" y="25527"/>
                    <a:pt x="70104" y="25527"/>
                  </a:cubicBezTo>
                  <a:lnTo>
                    <a:pt x="70104" y="26003"/>
                  </a:lnTo>
                  <a:cubicBezTo>
                    <a:pt x="67818" y="28289"/>
                    <a:pt x="65532" y="30099"/>
                    <a:pt x="64579" y="32861"/>
                  </a:cubicBezTo>
                  <a:lnTo>
                    <a:pt x="64103" y="33338"/>
                  </a:lnTo>
                  <a:cubicBezTo>
                    <a:pt x="62770" y="34671"/>
                    <a:pt x="61341" y="35624"/>
                    <a:pt x="60484" y="37433"/>
                  </a:cubicBezTo>
                  <a:cubicBezTo>
                    <a:pt x="60008" y="37910"/>
                    <a:pt x="59531" y="38386"/>
                    <a:pt x="59531" y="39243"/>
                  </a:cubicBezTo>
                  <a:lnTo>
                    <a:pt x="59531" y="39719"/>
                  </a:lnTo>
                  <a:cubicBezTo>
                    <a:pt x="59055" y="41053"/>
                    <a:pt x="58198" y="41529"/>
                    <a:pt x="57721" y="42482"/>
                  </a:cubicBezTo>
                  <a:cubicBezTo>
                    <a:pt x="57721" y="43434"/>
                    <a:pt x="56769" y="44291"/>
                    <a:pt x="55912" y="45244"/>
                  </a:cubicBezTo>
                  <a:cubicBezTo>
                    <a:pt x="55436" y="45244"/>
                    <a:pt x="54959" y="46196"/>
                    <a:pt x="54959" y="46196"/>
                  </a:cubicBezTo>
                  <a:cubicBezTo>
                    <a:pt x="54959" y="47530"/>
                    <a:pt x="55436" y="48482"/>
                    <a:pt x="55436" y="48959"/>
                  </a:cubicBezTo>
                  <a:cubicBezTo>
                    <a:pt x="54483" y="49911"/>
                    <a:pt x="53626" y="50768"/>
                    <a:pt x="53626" y="51721"/>
                  </a:cubicBezTo>
                  <a:lnTo>
                    <a:pt x="53626" y="53054"/>
                  </a:lnTo>
                  <a:cubicBezTo>
                    <a:pt x="52673" y="54007"/>
                    <a:pt x="52292" y="54007"/>
                    <a:pt x="52292" y="54388"/>
                  </a:cubicBezTo>
                  <a:cubicBezTo>
                    <a:pt x="51340" y="55340"/>
                    <a:pt x="50483" y="56674"/>
                    <a:pt x="50483" y="58007"/>
                  </a:cubicBezTo>
                  <a:lnTo>
                    <a:pt x="50483" y="58960"/>
                  </a:lnTo>
                  <a:cubicBezTo>
                    <a:pt x="50483" y="59912"/>
                    <a:pt x="49530" y="60293"/>
                    <a:pt x="49149" y="60770"/>
                  </a:cubicBezTo>
                  <a:lnTo>
                    <a:pt x="47339" y="62579"/>
                  </a:lnTo>
                  <a:lnTo>
                    <a:pt x="47339" y="63056"/>
                  </a:lnTo>
                  <a:cubicBezTo>
                    <a:pt x="47339" y="65818"/>
                    <a:pt x="45529" y="69914"/>
                    <a:pt x="44101" y="73152"/>
                  </a:cubicBezTo>
                  <a:lnTo>
                    <a:pt x="44101" y="75914"/>
                  </a:lnTo>
                  <a:cubicBezTo>
                    <a:pt x="44101" y="76391"/>
                    <a:pt x="44101" y="76867"/>
                    <a:pt x="43625" y="77343"/>
                  </a:cubicBezTo>
                  <a:close/>
                  <a:moveTo>
                    <a:pt x="89345" y="43053"/>
                  </a:moveTo>
                  <a:cubicBezTo>
                    <a:pt x="89821" y="43053"/>
                    <a:pt x="90297" y="43053"/>
                    <a:pt x="90297" y="42577"/>
                  </a:cubicBezTo>
                  <a:cubicBezTo>
                    <a:pt x="90773" y="42101"/>
                    <a:pt x="90773" y="41624"/>
                    <a:pt x="90773" y="41243"/>
                  </a:cubicBezTo>
                  <a:lnTo>
                    <a:pt x="90773" y="40767"/>
                  </a:lnTo>
                  <a:lnTo>
                    <a:pt x="90297" y="40291"/>
                  </a:lnTo>
                  <a:lnTo>
                    <a:pt x="89821" y="40291"/>
                  </a:lnTo>
                  <a:cubicBezTo>
                    <a:pt x="89821" y="40767"/>
                    <a:pt x="88868" y="41243"/>
                    <a:pt x="88868" y="41624"/>
                  </a:cubicBezTo>
                  <a:cubicBezTo>
                    <a:pt x="88868" y="42101"/>
                    <a:pt x="88868" y="42577"/>
                    <a:pt x="89345" y="43053"/>
                  </a:cubicBezTo>
                  <a:close/>
                  <a:moveTo>
                    <a:pt x="89345" y="19717"/>
                  </a:moveTo>
                  <a:cubicBezTo>
                    <a:pt x="89345" y="20193"/>
                    <a:pt x="89345" y="20669"/>
                    <a:pt x="89821" y="20669"/>
                  </a:cubicBezTo>
                  <a:cubicBezTo>
                    <a:pt x="89821" y="21146"/>
                    <a:pt x="90297" y="21622"/>
                    <a:pt x="90773" y="21622"/>
                  </a:cubicBezTo>
                  <a:cubicBezTo>
                    <a:pt x="91250" y="21622"/>
                    <a:pt x="91726" y="20669"/>
                    <a:pt x="91726" y="20669"/>
                  </a:cubicBezTo>
                  <a:lnTo>
                    <a:pt x="90392" y="18860"/>
                  </a:lnTo>
                  <a:lnTo>
                    <a:pt x="89916" y="18860"/>
                  </a:lnTo>
                  <a:cubicBezTo>
                    <a:pt x="89345" y="18764"/>
                    <a:pt x="89345" y="19717"/>
                    <a:pt x="89345" y="19717"/>
                  </a:cubicBezTo>
                  <a:close/>
                  <a:moveTo>
                    <a:pt x="92107" y="23336"/>
                  </a:moveTo>
                  <a:cubicBezTo>
                    <a:pt x="91154" y="23336"/>
                    <a:pt x="90773" y="23336"/>
                    <a:pt x="90297" y="23813"/>
                  </a:cubicBezTo>
                  <a:lnTo>
                    <a:pt x="90297" y="26099"/>
                  </a:lnTo>
                  <a:cubicBezTo>
                    <a:pt x="90297" y="27051"/>
                    <a:pt x="90297" y="27908"/>
                    <a:pt x="90773" y="28385"/>
                  </a:cubicBezTo>
                  <a:cubicBezTo>
                    <a:pt x="90773" y="28861"/>
                    <a:pt x="90297" y="29718"/>
                    <a:pt x="89821" y="30194"/>
                  </a:cubicBezTo>
                  <a:cubicBezTo>
                    <a:pt x="89821" y="31147"/>
                    <a:pt x="89821" y="32004"/>
                    <a:pt x="90773" y="33433"/>
                  </a:cubicBezTo>
                  <a:cubicBezTo>
                    <a:pt x="90773" y="33433"/>
                    <a:pt x="90297" y="34385"/>
                    <a:pt x="89821" y="34766"/>
                  </a:cubicBezTo>
                  <a:lnTo>
                    <a:pt x="89821" y="35719"/>
                  </a:lnTo>
                  <a:cubicBezTo>
                    <a:pt x="89821" y="36195"/>
                    <a:pt x="89821" y="36195"/>
                    <a:pt x="90297" y="36195"/>
                  </a:cubicBezTo>
                  <a:cubicBezTo>
                    <a:pt x="90297" y="36195"/>
                    <a:pt x="90773" y="36195"/>
                    <a:pt x="91250" y="35719"/>
                  </a:cubicBezTo>
                  <a:cubicBezTo>
                    <a:pt x="91726" y="35719"/>
                    <a:pt x="92583" y="35719"/>
                    <a:pt x="93059" y="35243"/>
                  </a:cubicBezTo>
                  <a:cubicBezTo>
                    <a:pt x="95345" y="34766"/>
                    <a:pt x="96298" y="33433"/>
                    <a:pt x="96298" y="31147"/>
                  </a:cubicBezTo>
                  <a:lnTo>
                    <a:pt x="96298" y="29337"/>
                  </a:lnTo>
                  <a:cubicBezTo>
                    <a:pt x="96298" y="28861"/>
                    <a:pt x="95821" y="28385"/>
                    <a:pt x="95345" y="28004"/>
                  </a:cubicBezTo>
                  <a:cubicBezTo>
                    <a:pt x="94869" y="27051"/>
                    <a:pt x="94012" y="27051"/>
                    <a:pt x="93536" y="26194"/>
                  </a:cubicBezTo>
                  <a:cubicBezTo>
                    <a:pt x="92583" y="25718"/>
                    <a:pt x="93059" y="24860"/>
                    <a:pt x="92583" y="23908"/>
                  </a:cubicBezTo>
                  <a:cubicBezTo>
                    <a:pt x="92964" y="23336"/>
                    <a:pt x="92107" y="23336"/>
                    <a:pt x="92107" y="23336"/>
                  </a:cubicBezTo>
                  <a:close/>
                  <a:moveTo>
                    <a:pt x="93917" y="25241"/>
                  </a:moveTo>
                  <a:cubicBezTo>
                    <a:pt x="94393" y="25241"/>
                    <a:pt x="94393" y="25718"/>
                    <a:pt x="94869" y="25718"/>
                  </a:cubicBezTo>
                  <a:lnTo>
                    <a:pt x="95345" y="25718"/>
                  </a:lnTo>
                  <a:lnTo>
                    <a:pt x="95345" y="24765"/>
                  </a:lnTo>
                  <a:cubicBezTo>
                    <a:pt x="95345" y="24289"/>
                    <a:pt x="94869" y="23813"/>
                    <a:pt x="94869" y="23813"/>
                  </a:cubicBezTo>
                  <a:lnTo>
                    <a:pt x="94393" y="24289"/>
                  </a:lnTo>
                  <a:cubicBezTo>
                    <a:pt x="93917" y="24765"/>
                    <a:pt x="93917" y="25241"/>
                    <a:pt x="93917" y="25241"/>
                  </a:cubicBezTo>
                  <a:close/>
                  <a:moveTo>
                    <a:pt x="95726" y="38005"/>
                  </a:moveTo>
                  <a:lnTo>
                    <a:pt x="95726" y="38481"/>
                  </a:lnTo>
                  <a:lnTo>
                    <a:pt x="96679" y="42101"/>
                  </a:lnTo>
                  <a:lnTo>
                    <a:pt x="97631" y="42101"/>
                  </a:lnTo>
                  <a:cubicBezTo>
                    <a:pt x="98108" y="41148"/>
                    <a:pt x="98584" y="40291"/>
                    <a:pt x="99441" y="39815"/>
                  </a:cubicBezTo>
                  <a:lnTo>
                    <a:pt x="98965" y="38862"/>
                  </a:lnTo>
                  <a:cubicBezTo>
                    <a:pt x="98488" y="38862"/>
                    <a:pt x="98488" y="38386"/>
                    <a:pt x="98488" y="37910"/>
                  </a:cubicBezTo>
                  <a:cubicBezTo>
                    <a:pt x="98488" y="37433"/>
                    <a:pt x="98488" y="37433"/>
                    <a:pt x="98965" y="36957"/>
                  </a:cubicBezTo>
                  <a:lnTo>
                    <a:pt x="98965" y="36481"/>
                  </a:lnTo>
                  <a:cubicBezTo>
                    <a:pt x="98488" y="36005"/>
                    <a:pt x="98012" y="36005"/>
                    <a:pt x="97631" y="36005"/>
                  </a:cubicBezTo>
                  <a:cubicBezTo>
                    <a:pt x="96679" y="36671"/>
                    <a:pt x="96679" y="37529"/>
                    <a:pt x="95726" y="38005"/>
                  </a:cubicBezTo>
                  <a:close/>
                  <a:moveTo>
                    <a:pt x="97536" y="32480"/>
                  </a:moveTo>
                  <a:lnTo>
                    <a:pt x="97536" y="34290"/>
                  </a:lnTo>
                  <a:cubicBezTo>
                    <a:pt x="97536" y="34766"/>
                    <a:pt x="98012" y="34766"/>
                    <a:pt x="98012" y="34766"/>
                  </a:cubicBezTo>
                  <a:cubicBezTo>
                    <a:pt x="99346" y="33814"/>
                    <a:pt x="99346" y="33433"/>
                    <a:pt x="100298" y="32480"/>
                  </a:cubicBezTo>
                  <a:lnTo>
                    <a:pt x="100298" y="32004"/>
                  </a:lnTo>
                  <a:cubicBezTo>
                    <a:pt x="99822" y="31528"/>
                    <a:pt x="99346" y="30671"/>
                    <a:pt x="98488" y="30194"/>
                  </a:cubicBezTo>
                  <a:lnTo>
                    <a:pt x="98012" y="30194"/>
                  </a:lnTo>
                  <a:cubicBezTo>
                    <a:pt x="98012" y="31147"/>
                    <a:pt x="97536" y="32099"/>
                    <a:pt x="97536" y="32480"/>
                  </a:cubicBezTo>
                  <a:close/>
                  <a:moveTo>
                    <a:pt x="118110" y="173355"/>
                  </a:moveTo>
                  <a:cubicBezTo>
                    <a:pt x="117634" y="172879"/>
                    <a:pt x="117634" y="172879"/>
                    <a:pt x="117634" y="172403"/>
                  </a:cubicBezTo>
                  <a:lnTo>
                    <a:pt x="116681" y="172403"/>
                  </a:lnTo>
                  <a:cubicBezTo>
                    <a:pt x="116681" y="172403"/>
                    <a:pt x="116205" y="172879"/>
                    <a:pt x="116205" y="173355"/>
                  </a:cubicBezTo>
                  <a:cubicBezTo>
                    <a:pt x="116205" y="173355"/>
                    <a:pt x="116205" y="173831"/>
                    <a:pt x="117158" y="173831"/>
                  </a:cubicBezTo>
                  <a:lnTo>
                    <a:pt x="117634" y="173831"/>
                  </a:lnTo>
                  <a:cubicBezTo>
                    <a:pt x="117729" y="173355"/>
                    <a:pt x="118110" y="173355"/>
                    <a:pt x="118110" y="173355"/>
                  </a:cubicBezTo>
                  <a:close/>
                  <a:moveTo>
                    <a:pt x="128207" y="171069"/>
                  </a:moveTo>
                  <a:cubicBezTo>
                    <a:pt x="128207" y="171069"/>
                    <a:pt x="128207" y="171545"/>
                    <a:pt x="127730" y="171545"/>
                  </a:cubicBezTo>
                  <a:cubicBezTo>
                    <a:pt x="127730" y="171545"/>
                    <a:pt x="127254" y="171545"/>
                    <a:pt x="127254" y="171069"/>
                  </a:cubicBezTo>
                  <a:cubicBezTo>
                    <a:pt x="127254" y="171069"/>
                    <a:pt x="127730" y="171069"/>
                    <a:pt x="127730" y="170593"/>
                  </a:cubicBezTo>
                  <a:cubicBezTo>
                    <a:pt x="128207" y="170593"/>
                    <a:pt x="128207" y="171069"/>
                    <a:pt x="128207" y="171069"/>
                  </a:cubicBezTo>
                  <a:close/>
                  <a:moveTo>
                    <a:pt x="153353" y="144590"/>
                  </a:moveTo>
                  <a:lnTo>
                    <a:pt x="151067" y="146876"/>
                  </a:lnTo>
                  <a:cubicBezTo>
                    <a:pt x="150590" y="147352"/>
                    <a:pt x="150590" y="147828"/>
                    <a:pt x="150114" y="147828"/>
                  </a:cubicBezTo>
                  <a:cubicBezTo>
                    <a:pt x="149638" y="147828"/>
                    <a:pt x="149638" y="147352"/>
                    <a:pt x="149638" y="146876"/>
                  </a:cubicBezTo>
                  <a:cubicBezTo>
                    <a:pt x="149638" y="145923"/>
                    <a:pt x="149162" y="145542"/>
                    <a:pt x="148304" y="145542"/>
                  </a:cubicBezTo>
                  <a:cubicBezTo>
                    <a:pt x="147828" y="145542"/>
                    <a:pt x="147352" y="145542"/>
                    <a:pt x="147352" y="144590"/>
                  </a:cubicBezTo>
                  <a:lnTo>
                    <a:pt x="147352" y="143637"/>
                  </a:lnTo>
                  <a:cubicBezTo>
                    <a:pt x="147828" y="143161"/>
                    <a:pt x="148685" y="143161"/>
                    <a:pt x="149638" y="142304"/>
                  </a:cubicBezTo>
                  <a:cubicBezTo>
                    <a:pt x="149638" y="142304"/>
                    <a:pt x="150114" y="142304"/>
                    <a:pt x="150114" y="142780"/>
                  </a:cubicBezTo>
                  <a:cubicBezTo>
                    <a:pt x="151067" y="143732"/>
                    <a:pt x="151448" y="143732"/>
                    <a:pt x="152400" y="143732"/>
                  </a:cubicBezTo>
                  <a:cubicBezTo>
                    <a:pt x="152876" y="144113"/>
                    <a:pt x="153353" y="144113"/>
                    <a:pt x="153353" y="144590"/>
                  </a:cubicBezTo>
                  <a:close/>
                  <a:moveTo>
                    <a:pt x="156115" y="135350"/>
                  </a:moveTo>
                  <a:lnTo>
                    <a:pt x="156115" y="135827"/>
                  </a:lnTo>
                  <a:cubicBezTo>
                    <a:pt x="156115" y="137160"/>
                    <a:pt x="154781" y="138589"/>
                    <a:pt x="153353" y="138589"/>
                  </a:cubicBezTo>
                  <a:lnTo>
                    <a:pt x="152876" y="138589"/>
                  </a:lnTo>
                  <a:lnTo>
                    <a:pt x="152400" y="138113"/>
                  </a:lnTo>
                  <a:cubicBezTo>
                    <a:pt x="152400" y="138113"/>
                    <a:pt x="152400" y="137160"/>
                    <a:pt x="152876" y="137160"/>
                  </a:cubicBezTo>
                  <a:cubicBezTo>
                    <a:pt x="153829" y="137160"/>
                    <a:pt x="154210" y="136684"/>
                    <a:pt x="154210" y="135827"/>
                  </a:cubicBezTo>
                  <a:lnTo>
                    <a:pt x="154210" y="134874"/>
                  </a:lnTo>
                  <a:lnTo>
                    <a:pt x="154686" y="134874"/>
                  </a:lnTo>
                  <a:cubicBezTo>
                    <a:pt x="155162" y="134969"/>
                    <a:pt x="155638" y="134969"/>
                    <a:pt x="156115" y="135350"/>
                  </a:cubicBezTo>
                  <a:close/>
                  <a:moveTo>
                    <a:pt x="166592" y="128111"/>
                  </a:moveTo>
                  <a:cubicBezTo>
                    <a:pt x="166592" y="127635"/>
                    <a:pt x="167069" y="127635"/>
                    <a:pt x="167545" y="127635"/>
                  </a:cubicBezTo>
                  <a:cubicBezTo>
                    <a:pt x="167069" y="128588"/>
                    <a:pt x="166211" y="129445"/>
                    <a:pt x="166211" y="130874"/>
                  </a:cubicBezTo>
                  <a:cubicBezTo>
                    <a:pt x="165735" y="131350"/>
                    <a:pt x="165259" y="131826"/>
                    <a:pt x="165259" y="131350"/>
                  </a:cubicBezTo>
                  <a:lnTo>
                    <a:pt x="165259" y="129921"/>
                  </a:lnTo>
                  <a:cubicBezTo>
                    <a:pt x="165259" y="129445"/>
                    <a:pt x="165259" y="128588"/>
                    <a:pt x="166592" y="128111"/>
                  </a:cubicBezTo>
                  <a:close/>
                  <a:moveTo>
                    <a:pt x="168021" y="104775"/>
                  </a:moveTo>
                  <a:cubicBezTo>
                    <a:pt x="167545" y="104299"/>
                    <a:pt x="167545" y="103823"/>
                    <a:pt x="167545" y="102965"/>
                  </a:cubicBezTo>
                  <a:lnTo>
                    <a:pt x="167069" y="102965"/>
                  </a:lnTo>
                  <a:lnTo>
                    <a:pt x="167069" y="103918"/>
                  </a:lnTo>
                  <a:cubicBezTo>
                    <a:pt x="167069" y="103918"/>
                    <a:pt x="167069" y="104394"/>
                    <a:pt x="167545" y="104870"/>
                  </a:cubicBezTo>
                  <a:lnTo>
                    <a:pt x="167545" y="105347"/>
                  </a:lnTo>
                  <a:cubicBezTo>
                    <a:pt x="168021" y="105251"/>
                    <a:pt x="168021" y="104775"/>
                    <a:pt x="168021" y="104775"/>
                  </a:cubicBezTo>
                  <a:close/>
                  <a:moveTo>
                    <a:pt x="169831" y="91916"/>
                  </a:moveTo>
                  <a:lnTo>
                    <a:pt x="169831" y="92393"/>
                  </a:lnTo>
                  <a:cubicBezTo>
                    <a:pt x="169354" y="93345"/>
                    <a:pt x="168878" y="93345"/>
                    <a:pt x="168021" y="93726"/>
                  </a:cubicBezTo>
                  <a:cubicBezTo>
                    <a:pt x="168021" y="93250"/>
                    <a:pt x="167545" y="93250"/>
                    <a:pt x="167545" y="93250"/>
                  </a:cubicBezTo>
                  <a:lnTo>
                    <a:pt x="167545" y="92774"/>
                  </a:lnTo>
                  <a:lnTo>
                    <a:pt x="168878" y="91440"/>
                  </a:lnTo>
                  <a:cubicBezTo>
                    <a:pt x="168497" y="91059"/>
                    <a:pt x="169354" y="91535"/>
                    <a:pt x="169831" y="91916"/>
                  </a:cubicBezTo>
                  <a:close/>
                  <a:moveTo>
                    <a:pt x="178499" y="97441"/>
                  </a:moveTo>
                  <a:lnTo>
                    <a:pt x="178499" y="97917"/>
                  </a:lnTo>
                  <a:lnTo>
                    <a:pt x="177546" y="100679"/>
                  </a:lnTo>
                  <a:cubicBezTo>
                    <a:pt x="177070" y="101156"/>
                    <a:pt x="177070" y="102013"/>
                    <a:pt x="177070" y="102013"/>
                  </a:cubicBezTo>
                  <a:cubicBezTo>
                    <a:pt x="176594" y="102965"/>
                    <a:pt x="176594" y="102965"/>
                    <a:pt x="176594" y="103346"/>
                  </a:cubicBezTo>
                  <a:cubicBezTo>
                    <a:pt x="176594" y="104299"/>
                    <a:pt x="176594" y="104680"/>
                    <a:pt x="175260" y="104680"/>
                  </a:cubicBezTo>
                  <a:cubicBezTo>
                    <a:pt x="174784" y="104680"/>
                    <a:pt x="173450" y="103727"/>
                    <a:pt x="173927" y="103346"/>
                  </a:cubicBezTo>
                  <a:cubicBezTo>
                    <a:pt x="175260" y="102013"/>
                    <a:pt x="175260" y="100584"/>
                    <a:pt x="175260" y="99727"/>
                  </a:cubicBezTo>
                  <a:lnTo>
                    <a:pt x="175260" y="98393"/>
                  </a:lnTo>
                  <a:cubicBezTo>
                    <a:pt x="175260" y="97917"/>
                    <a:pt x="175260" y="97060"/>
                    <a:pt x="175736" y="96583"/>
                  </a:cubicBezTo>
                  <a:cubicBezTo>
                    <a:pt x="175736" y="95250"/>
                    <a:pt x="176213" y="93821"/>
                    <a:pt x="177070" y="92964"/>
                  </a:cubicBezTo>
                  <a:lnTo>
                    <a:pt x="177070" y="92012"/>
                  </a:lnTo>
                  <a:cubicBezTo>
                    <a:pt x="177070" y="91535"/>
                    <a:pt x="177070" y="91059"/>
                    <a:pt x="177546" y="91059"/>
                  </a:cubicBezTo>
                  <a:cubicBezTo>
                    <a:pt x="177546" y="90583"/>
                    <a:pt x="178022" y="91059"/>
                    <a:pt x="178022" y="91059"/>
                  </a:cubicBezTo>
                  <a:lnTo>
                    <a:pt x="178499" y="91059"/>
                  </a:lnTo>
                  <a:cubicBezTo>
                    <a:pt x="178499" y="91535"/>
                    <a:pt x="178975" y="92012"/>
                    <a:pt x="178975" y="92012"/>
                  </a:cubicBezTo>
                  <a:cubicBezTo>
                    <a:pt x="178975" y="92488"/>
                    <a:pt x="178499" y="92488"/>
                    <a:pt x="178499" y="92488"/>
                  </a:cubicBezTo>
                  <a:cubicBezTo>
                    <a:pt x="178499" y="92964"/>
                    <a:pt x="178022" y="93440"/>
                    <a:pt x="177546" y="94298"/>
                  </a:cubicBezTo>
                  <a:cubicBezTo>
                    <a:pt x="177546" y="94774"/>
                    <a:pt x="177070" y="94774"/>
                    <a:pt x="177070" y="95250"/>
                  </a:cubicBezTo>
                  <a:cubicBezTo>
                    <a:pt x="177070" y="95726"/>
                    <a:pt x="177546" y="95726"/>
                    <a:pt x="178022" y="96203"/>
                  </a:cubicBezTo>
                  <a:cubicBezTo>
                    <a:pt x="178499" y="96488"/>
                    <a:pt x="178499" y="96965"/>
                    <a:pt x="178499" y="97441"/>
                  </a:cubicBezTo>
                  <a:close/>
                  <a:moveTo>
                    <a:pt x="173927" y="64961"/>
                  </a:moveTo>
                  <a:cubicBezTo>
                    <a:pt x="173927" y="64484"/>
                    <a:pt x="174403" y="63627"/>
                    <a:pt x="174879" y="63627"/>
                  </a:cubicBezTo>
                  <a:lnTo>
                    <a:pt x="177165" y="63627"/>
                  </a:lnTo>
                  <a:cubicBezTo>
                    <a:pt x="176689" y="64103"/>
                    <a:pt x="176689" y="64580"/>
                    <a:pt x="176689" y="64961"/>
                  </a:cubicBezTo>
                  <a:cubicBezTo>
                    <a:pt x="177165" y="64961"/>
                    <a:pt x="177165" y="64961"/>
                    <a:pt x="177165" y="65437"/>
                  </a:cubicBezTo>
                  <a:cubicBezTo>
                    <a:pt x="177165" y="65913"/>
                    <a:pt x="176689" y="66389"/>
                    <a:pt x="176213" y="66389"/>
                  </a:cubicBezTo>
                  <a:cubicBezTo>
                    <a:pt x="175260" y="66389"/>
                    <a:pt x="174879" y="65913"/>
                    <a:pt x="173927" y="64961"/>
                  </a:cubicBezTo>
                  <a:close/>
                  <a:moveTo>
                    <a:pt x="179451" y="111157"/>
                  </a:moveTo>
                  <a:cubicBezTo>
                    <a:pt x="179451" y="111633"/>
                    <a:pt x="178499" y="112490"/>
                    <a:pt x="178117" y="112490"/>
                  </a:cubicBezTo>
                  <a:cubicBezTo>
                    <a:pt x="178117" y="111538"/>
                    <a:pt x="178594" y="111157"/>
                    <a:pt x="179070" y="110204"/>
                  </a:cubicBezTo>
                  <a:lnTo>
                    <a:pt x="179546" y="110681"/>
                  </a:lnTo>
                  <a:lnTo>
                    <a:pt x="179546" y="111157"/>
                  </a:lnTo>
                  <a:close/>
                  <a:moveTo>
                    <a:pt x="182118" y="105251"/>
                  </a:moveTo>
                  <a:cubicBezTo>
                    <a:pt x="181642" y="104775"/>
                    <a:pt x="181642" y="104299"/>
                    <a:pt x="181642" y="103918"/>
                  </a:cubicBezTo>
                  <a:cubicBezTo>
                    <a:pt x="181642" y="103537"/>
                    <a:pt x="181642" y="102965"/>
                    <a:pt x="182118" y="102965"/>
                  </a:cubicBezTo>
                  <a:cubicBezTo>
                    <a:pt x="182118" y="102489"/>
                    <a:pt x="182594" y="102489"/>
                    <a:pt x="182594" y="102489"/>
                  </a:cubicBezTo>
                  <a:cubicBezTo>
                    <a:pt x="183071" y="102489"/>
                    <a:pt x="183071" y="102965"/>
                    <a:pt x="183071" y="102965"/>
                  </a:cubicBezTo>
                  <a:cubicBezTo>
                    <a:pt x="183071" y="103823"/>
                    <a:pt x="183071" y="104775"/>
                    <a:pt x="182118" y="105251"/>
                  </a:cubicBezTo>
                  <a:cubicBezTo>
                    <a:pt x="182118" y="105728"/>
                    <a:pt x="182118" y="105728"/>
                    <a:pt x="181642" y="105728"/>
                  </a:cubicBezTo>
                  <a:cubicBezTo>
                    <a:pt x="181737" y="105251"/>
                    <a:pt x="181737" y="105251"/>
                    <a:pt x="182118" y="105251"/>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13" name="Freeform: Shape 23">
              <a:extLst>
                <a:ext uri="{FF2B5EF4-FFF2-40B4-BE49-F238E27FC236}">
                  <a16:creationId xmlns:a16="http://schemas.microsoft.com/office/drawing/2014/main" id="{1B604802-44DF-1FCA-AE07-42A6CFA0D181}"/>
                </a:ext>
              </a:extLst>
            </p:cNvPr>
            <p:cNvSpPr/>
            <p:nvPr/>
          </p:nvSpPr>
          <p:spPr>
            <a:xfrm>
              <a:off x="5544026" y="2005203"/>
              <a:ext cx="209550" cy="238125"/>
            </a:xfrm>
            <a:custGeom>
              <a:avLst/>
              <a:gdLst>
                <a:gd name="connsiteX0" fmla="*/ 207073 w 209550"/>
                <a:gd name="connsiteY0" fmla="*/ 132207 h 238125"/>
                <a:gd name="connsiteX1" fmla="*/ 206597 w 209550"/>
                <a:gd name="connsiteY1" fmla="*/ 131731 h 238125"/>
                <a:gd name="connsiteX2" fmla="*/ 205645 w 209550"/>
                <a:gd name="connsiteY2" fmla="*/ 131254 h 238125"/>
                <a:gd name="connsiteX3" fmla="*/ 205168 w 209550"/>
                <a:gd name="connsiteY3" fmla="*/ 131254 h 238125"/>
                <a:gd name="connsiteX4" fmla="*/ 203835 w 209550"/>
                <a:gd name="connsiteY4" fmla="*/ 137636 h 238125"/>
                <a:gd name="connsiteX5" fmla="*/ 203835 w 209550"/>
                <a:gd name="connsiteY5" fmla="*/ 141256 h 238125"/>
                <a:gd name="connsiteX6" fmla="*/ 203835 w 209550"/>
                <a:gd name="connsiteY6" fmla="*/ 141732 h 238125"/>
                <a:gd name="connsiteX7" fmla="*/ 203835 w 209550"/>
                <a:gd name="connsiteY7" fmla="*/ 143066 h 238125"/>
                <a:gd name="connsiteX8" fmla="*/ 204311 w 209550"/>
                <a:gd name="connsiteY8" fmla="*/ 145351 h 238125"/>
                <a:gd name="connsiteX9" fmla="*/ 179642 w 209550"/>
                <a:gd name="connsiteY9" fmla="*/ 179642 h 238125"/>
                <a:gd name="connsiteX10" fmla="*/ 177832 w 209550"/>
                <a:gd name="connsiteY10" fmla="*/ 181451 h 238125"/>
                <a:gd name="connsiteX11" fmla="*/ 177832 w 209550"/>
                <a:gd name="connsiteY11" fmla="*/ 181927 h 238125"/>
                <a:gd name="connsiteX12" fmla="*/ 178308 w 209550"/>
                <a:gd name="connsiteY12" fmla="*/ 181927 h 238125"/>
                <a:gd name="connsiteX13" fmla="*/ 180594 w 209550"/>
                <a:gd name="connsiteY13" fmla="*/ 182404 h 238125"/>
                <a:gd name="connsiteX14" fmla="*/ 181927 w 209550"/>
                <a:gd name="connsiteY14" fmla="*/ 181451 h 238125"/>
                <a:gd name="connsiteX15" fmla="*/ 182404 w 209550"/>
                <a:gd name="connsiteY15" fmla="*/ 181451 h 238125"/>
                <a:gd name="connsiteX16" fmla="*/ 182404 w 209550"/>
                <a:gd name="connsiteY16" fmla="*/ 183261 h 238125"/>
                <a:gd name="connsiteX17" fmla="*/ 181451 w 209550"/>
                <a:gd name="connsiteY17" fmla="*/ 183261 h 238125"/>
                <a:gd name="connsiteX18" fmla="*/ 180118 w 209550"/>
                <a:gd name="connsiteY18" fmla="*/ 184595 h 238125"/>
                <a:gd name="connsiteX19" fmla="*/ 178308 w 209550"/>
                <a:gd name="connsiteY19" fmla="*/ 186404 h 238125"/>
                <a:gd name="connsiteX20" fmla="*/ 177355 w 209550"/>
                <a:gd name="connsiteY20" fmla="*/ 189167 h 238125"/>
                <a:gd name="connsiteX21" fmla="*/ 178308 w 209550"/>
                <a:gd name="connsiteY21" fmla="*/ 190500 h 238125"/>
                <a:gd name="connsiteX22" fmla="*/ 178784 w 209550"/>
                <a:gd name="connsiteY22" fmla="*/ 190024 h 238125"/>
                <a:gd name="connsiteX23" fmla="*/ 180594 w 209550"/>
                <a:gd name="connsiteY23" fmla="*/ 189071 h 238125"/>
                <a:gd name="connsiteX24" fmla="*/ 183356 w 209550"/>
                <a:gd name="connsiteY24" fmla="*/ 185833 h 238125"/>
                <a:gd name="connsiteX25" fmla="*/ 184309 w 209550"/>
                <a:gd name="connsiteY25" fmla="*/ 185356 h 238125"/>
                <a:gd name="connsiteX26" fmla="*/ 185261 w 209550"/>
                <a:gd name="connsiteY26" fmla="*/ 186309 h 238125"/>
                <a:gd name="connsiteX27" fmla="*/ 185261 w 209550"/>
                <a:gd name="connsiteY27" fmla="*/ 187262 h 238125"/>
                <a:gd name="connsiteX28" fmla="*/ 182975 w 209550"/>
                <a:gd name="connsiteY28" fmla="*/ 190881 h 238125"/>
                <a:gd name="connsiteX29" fmla="*/ 182023 w 209550"/>
                <a:gd name="connsiteY29" fmla="*/ 193167 h 238125"/>
                <a:gd name="connsiteX30" fmla="*/ 181546 w 209550"/>
                <a:gd name="connsiteY30" fmla="*/ 194120 h 238125"/>
                <a:gd name="connsiteX31" fmla="*/ 181070 w 209550"/>
                <a:gd name="connsiteY31" fmla="*/ 194120 h 238125"/>
                <a:gd name="connsiteX32" fmla="*/ 180118 w 209550"/>
                <a:gd name="connsiteY32" fmla="*/ 195453 h 238125"/>
                <a:gd name="connsiteX33" fmla="*/ 178784 w 209550"/>
                <a:gd name="connsiteY33" fmla="*/ 197263 h 238125"/>
                <a:gd name="connsiteX34" fmla="*/ 174688 w 209550"/>
                <a:gd name="connsiteY34" fmla="*/ 201835 h 238125"/>
                <a:gd name="connsiteX35" fmla="*/ 173355 w 209550"/>
                <a:gd name="connsiteY35" fmla="*/ 204121 h 238125"/>
                <a:gd name="connsiteX36" fmla="*/ 170117 w 209550"/>
                <a:gd name="connsiteY36" fmla="*/ 206883 h 238125"/>
                <a:gd name="connsiteX37" fmla="*/ 169164 w 209550"/>
                <a:gd name="connsiteY37" fmla="*/ 207836 h 238125"/>
                <a:gd name="connsiteX38" fmla="*/ 165925 w 209550"/>
                <a:gd name="connsiteY38" fmla="*/ 208788 h 238125"/>
                <a:gd name="connsiteX39" fmla="*/ 165449 w 209550"/>
                <a:gd name="connsiteY39" fmla="*/ 209264 h 238125"/>
                <a:gd name="connsiteX40" fmla="*/ 164116 w 209550"/>
                <a:gd name="connsiteY40" fmla="*/ 208788 h 238125"/>
                <a:gd name="connsiteX41" fmla="*/ 162782 w 209550"/>
                <a:gd name="connsiteY41" fmla="*/ 208788 h 238125"/>
                <a:gd name="connsiteX42" fmla="*/ 161449 w 209550"/>
                <a:gd name="connsiteY42" fmla="*/ 209741 h 238125"/>
                <a:gd name="connsiteX43" fmla="*/ 160496 w 209550"/>
                <a:gd name="connsiteY43" fmla="*/ 210217 h 238125"/>
                <a:gd name="connsiteX44" fmla="*/ 156877 w 209550"/>
                <a:gd name="connsiteY44" fmla="*/ 209741 h 238125"/>
                <a:gd name="connsiteX45" fmla="*/ 155924 w 209550"/>
                <a:gd name="connsiteY45" fmla="*/ 209741 h 238125"/>
                <a:gd name="connsiteX46" fmla="*/ 152686 w 209550"/>
                <a:gd name="connsiteY46" fmla="*/ 209264 h 238125"/>
                <a:gd name="connsiteX47" fmla="*/ 151352 w 209550"/>
                <a:gd name="connsiteY47" fmla="*/ 208788 h 238125"/>
                <a:gd name="connsiteX48" fmla="*/ 148114 w 209550"/>
                <a:gd name="connsiteY48" fmla="*/ 206502 h 238125"/>
                <a:gd name="connsiteX49" fmla="*/ 146780 w 209550"/>
                <a:gd name="connsiteY49" fmla="*/ 205549 h 238125"/>
                <a:gd name="connsiteX50" fmla="*/ 141256 w 209550"/>
                <a:gd name="connsiteY50" fmla="*/ 203264 h 238125"/>
                <a:gd name="connsiteX51" fmla="*/ 139922 w 209550"/>
                <a:gd name="connsiteY51" fmla="*/ 202311 h 238125"/>
                <a:gd name="connsiteX52" fmla="*/ 136303 w 209550"/>
                <a:gd name="connsiteY52" fmla="*/ 200025 h 238125"/>
                <a:gd name="connsiteX53" fmla="*/ 134493 w 209550"/>
                <a:gd name="connsiteY53" fmla="*/ 199072 h 238125"/>
                <a:gd name="connsiteX54" fmla="*/ 133159 w 209550"/>
                <a:gd name="connsiteY54" fmla="*/ 198120 h 238125"/>
                <a:gd name="connsiteX55" fmla="*/ 130873 w 209550"/>
                <a:gd name="connsiteY55" fmla="*/ 191738 h 238125"/>
                <a:gd name="connsiteX56" fmla="*/ 129064 w 209550"/>
                <a:gd name="connsiteY56" fmla="*/ 188500 h 238125"/>
                <a:gd name="connsiteX57" fmla="*/ 128111 w 209550"/>
                <a:gd name="connsiteY57" fmla="*/ 187166 h 238125"/>
                <a:gd name="connsiteX58" fmla="*/ 124016 w 209550"/>
                <a:gd name="connsiteY58" fmla="*/ 180785 h 238125"/>
                <a:gd name="connsiteX59" fmla="*/ 123063 w 209550"/>
                <a:gd name="connsiteY59" fmla="*/ 178498 h 238125"/>
                <a:gd name="connsiteX60" fmla="*/ 120777 w 209550"/>
                <a:gd name="connsiteY60" fmla="*/ 165735 h 238125"/>
                <a:gd name="connsiteX61" fmla="*/ 119825 w 209550"/>
                <a:gd name="connsiteY61" fmla="*/ 160211 h 238125"/>
                <a:gd name="connsiteX62" fmla="*/ 119348 w 209550"/>
                <a:gd name="connsiteY62" fmla="*/ 159734 h 238125"/>
                <a:gd name="connsiteX63" fmla="*/ 118396 w 209550"/>
                <a:gd name="connsiteY63" fmla="*/ 151067 h 238125"/>
                <a:gd name="connsiteX64" fmla="*/ 118396 w 209550"/>
                <a:gd name="connsiteY64" fmla="*/ 148780 h 238125"/>
                <a:gd name="connsiteX65" fmla="*/ 117919 w 209550"/>
                <a:gd name="connsiteY65" fmla="*/ 146495 h 238125"/>
                <a:gd name="connsiteX66" fmla="*/ 118396 w 209550"/>
                <a:gd name="connsiteY66" fmla="*/ 144209 h 238125"/>
                <a:gd name="connsiteX67" fmla="*/ 118396 w 209550"/>
                <a:gd name="connsiteY67" fmla="*/ 141922 h 238125"/>
                <a:gd name="connsiteX68" fmla="*/ 118396 w 209550"/>
                <a:gd name="connsiteY68" fmla="*/ 140113 h 238125"/>
                <a:gd name="connsiteX69" fmla="*/ 118396 w 209550"/>
                <a:gd name="connsiteY69" fmla="*/ 137350 h 238125"/>
                <a:gd name="connsiteX70" fmla="*/ 117919 w 209550"/>
                <a:gd name="connsiteY70" fmla="*/ 131445 h 238125"/>
                <a:gd name="connsiteX71" fmla="*/ 118396 w 209550"/>
                <a:gd name="connsiteY71" fmla="*/ 128206 h 238125"/>
                <a:gd name="connsiteX72" fmla="*/ 119348 w 209550"/>
                <a:gd name="connsiteY72" fmla="*/ 126397 h 238125"/>
                <a:gd name="connsiteX73" fmla="*/ 118872 w 209550"/>
                <a:gd name="connsiteY73" fmla="*/ 125063 h 238125"/>
                <a:gd name="connsiteX74" fmla="*/ 120205 w 209550"/>
                <a:gd name="connsiteY74" fmla="*/ 115443 h 238125"/>
                <a:gd name="connsiteX75" fmla="*/ 119729 w 209550"/>
                <a:gd name="connsiteY75" fmla="*/ 113633 h 238125"/>
                <a:gd name="connsiteX76" fmla="*/ 119729 w 209550"/>
                <a:gd name="connsiteY76" fmla="*/ 111823 h 238125"/>
                <a:gd name="connsiteX77" fmla="*/ 119729 w 209550"/>
                <a:gd name="connsiteY77" fmla="*/ 110871 h 238125"/>
                <a:gd name="connsiteX78" fmla="*/ 120205 w 209550"/>
                <a:gd name="connsiteY78" fmla="*/ 109061 h 238125"/>
                <a:gd name="connsiteX79" fmla="*/ 119729 w 209550"/>
                <a:gd name="connsiteY79" fmla="*/ 107251 h 238125"/>
                <a:gd name="connsiteX80" fmla="*/ 116967 w 209550"/>
                <a:gd name="connsiteY80" fmla="*/ 103632 h 238125"/>
                <a:gd name="connsiteX81" fmla="*/ 116967 w 209550"/>
                <a:gd name="connsiteY81" fmla="*/ 103156 h 238125"/>
                <a:gd name="connsiteX82" fmla="*/ 116967 w 209550"/>
                <a:gd name="connsiteY82" fmla="*/ 101822 h 238125"/>
                <a:gd name="connsiteX83" fmla="*/ 116967 w 209550"/>
                <a:gd name="connsiteY83" fmla="*/ 99060 h 238125"/>
                <a:gd name="connsiteX84" fmla="*/ 116014 w 209550"/>
                <a:gd name="connsiteY84" fmla="*/ 99060 h 238125"/>
                <a:gd name="connsiteX85" fmla="*/ 115062 w 209550"/>
                <a:gd name="connsiteY85" fmla="*/ 100013 h 238125"/>
                <a:gd name="connsiteX86" fmla="*/ 113252 w 209550"/>
                <a:gd name="connsiteY86" fmla="*/ 102299 h 238125"/>
                <a:gd name="connsiteX87" fmla="*/ 112776 w 209550"/>
                <a:gd name="connsiteY87" fmla="*/ 103251 h 238125"/>
                <a:gd name="connsiteX88" fmla="*/ 110490 w 209550"/>
                <a:gd name="connsiteY88" fmla="*/ 106490 h 238125"/>
                <a:gd name="connsiteX89" fmla="*/ 110014 w 209550"/>
                <a:gd name="connsiteY89" fmla="*/ 106966 h 238125"/>
                <a:gd name="connsiteX90" fmla="*/ 107728 w 209550"/>
                <a:gd name="connsiteY90" fmla="*/ 110585 h 238125"/>
                <a:gd name="connsiteX91" fmla="*/ 103156 w 209550"/>
                <a:gd name="connsiteY91" fmla="*/ 115633 h 238125"/>
                <a:gd name="connsiteX92" fmla="*/ 97631 w 209550"/>
                <a:gd name="connsiteY92" fmla="*/ 122492 h 238125"/>
                <a:gd name="connsiteX93" fmla="*/ 96679 w 209550"/>
                <a:gd name="connsiteY93" fmla="*/ 124301 h 238125"/>
                <a:gd name="connsiteX94" fmla="*/ 93917 w 209550"/>
                <a:gd name="connsiteY94" fmla="*/ 127540 h 238125"/>
                <a:gd name="connsiteX95" fmla="*/ 91154 w 209550"/>
                <a:gd name="connsiteY95" fmla="*/ 130778 h 238125"/>
                <a:gd name="connsiteX96" fmla="*/ 90678 w 209550"/>
                <a:gd name="connsiteY96" fmla="*/ 132112 h 238125"/>
                <a:gd name="connsiteX97" fmla="*/ 89725 w 209550"/>
                <a:gd name="connsiteY97" fmla="*/ 134874 h 238125"/>
                <a:gd name="connsiteX98" fmla="*/ 88392 w 209550"/>
                <a:gd name="connsiteY98" fmla="*/ 136208 h 238125"/>
                <a:gd name="connsiteX99" fmla="*/ 86582 w 209550"/>
                <a:gd name="connsiteY99" fmla="*/ 138970 h 238125"/>
                <a:gd name="connsiteX100" fmla="*/ 85630 w 209550"/>
                <a:gd name="connsiteY100" fmla="*/ 140303 h 238125"/>
                <a:gd name="connsiteX101" fmla="*/ 83344 w 209550"/>
                <a:gd name="connsiteY101" fmla="*/ 142113 h 238125"/>
                <a:gd name="connsiteX102" fmla="*/ 82867 w 209550"/>
                <a:gd name="connsiteY102" fmla="*/ 142589 h 238125"/>
                <a:gd name="connsiteX103" fmla="*/ 81534 w 209550"/>
                <a:gd name="connsiteY103" fmla="*/ 143923 h 238125"/>
                <a:gd name="connsiteX104" fmla="*/ 80200 w 209550"/>
                <a:gd name="connsiteY104" fmla="*/ 147542 h 238125"/>
                <a:gd name="connsiteX105" fmla="*/ 79248 w 209550"/>
                <a:gd name="connsiteY105" fmla="*/ 149352 h 238125"/>
                <a:gd name="connsiteX106" fmla="*/ 78772 w 209550"/>
                <a:gd name="connsiteY106" fmla="*/ 149828 h 238125"/>
                <a:gd name="connsiteX107" fmla="*/ 76962 w 209550"/>
                <a:gd name="connsiteY107" fmla="*/ 151162 h 238125"/>
                <a:gd name="connsiteX108" fmla="*/ 73342 w 209550"/>
                <a:gd name="connsiteY108" fmla="*/ 159353 h 238125"/>
                <a:gd name="connsiteX109" fmla="*/ 72390 w 209550"/>
                <a:gd name="connsiteY109" fmla="*/ 160306 h 238125"/>
                <a:gd name="connsiteX110" fmla="*/ 71056 w 209550"/>
                <a:gd name="connsiteY110" fmla="*/ 161258 h 238125"/>
                <a:gd name="connsiteX111" fmla="*/ 69723 w 209550"/>
                <a:gd name="connsiteY111" fmla="*/ 163544 h 238125"/>
                <a:gd name="connsiteX112" fmla="*/ 68389 w 209550"/>
                <a:gd name="connsiteY112" fmla="*/ 164878 h 238125"/>
                <a:gd name="connsiteX113" fmla="*/ 67437 w 209550"/>
                <a:gd name="connsiteY113" fmla="*/ 164401 h 238125"/>
                <a:gd name="connsiteX114" fmla="*/ 66484 w 209550"/>
                <a:gd name="connsiteY114" fmla="*/ 162592 h 238125"/>
                <a:gd name="connsiteX115" fmla="*/ 66484 w 209550"/>
                <a:gd name="connsiteY115" fmla="*/ 161639 h 238125"/>
                <a:gd name="connsiteX116" fmla="*/ 66008 w 209550"/>
                <a:gd name="connsiteY116" fmla="*/ 160687 h 238125"/>
                <a:gd name="connsiteX117" fmla="*/ 65532 w 209550"/>
                <a:gd name="connsiteY117" fmla="*/ 160687 h 238125"/>
                <a:gd name="connsiteX118" fmla="*/ 64579 w 209550"/>
                <a:gd name="connsiteY118" fmla="*/ 161163 h 238125"/>
                <a:gd name="connsiteX119" fmla="*/ 64579 w 209550"/>
                <a:gd name="connsiteY119" fmla="*/ 162116 h 238125"/>
                <a:gd name="connsiteX120" fmla="*/ 62293 w 209550"/>
                <a:gd name="connsiteY120" fmla="*/ 164878 h 238125"/>
                <a:gd name="connsiteX121" fmla="*/ 61817 w 209550"/>
                <a:gd name="connsiteY121" fmla="*/ 168116 h 238125"/>
                <a:gd name="connsiteX122" fmla="*/ 61341 w 209550"/>
                <a:gd name="connsiteY122" fmla="*/ 169450 h 238125"/>
                <a:gd name="connsiteX123" fmla="*/ 59531 w 209550"/>
                <a:gd name="connsiteY123" fmla="*/ 171260 h 238125"/>
                <a:gd name="connsiteX124" fmla="*/ 58198 w 209550"/>
                <a:gd name="connsiteY124" fmla="*/ 172593 h 238125"/>
                <a:gd name="connsiteX125" fmla="*/ 55435 w 209550"/>
                <a:gd name="connsiteY125" fmla="*/ 178118 h 238125"/>
                <a:gd name="connsiteX126" fmla="*/ 53626 w 209550"/>
                <a:gd name="connsiteY126" fmla="*/ 181356 h 238125"/>
                <a:gd name="connsiteX127" fmla="*/ 53150 w 209550"/>
                <a:gd name="connsiteY127" fmla="*/ 181832 h 238125"/>
                <a:gd name="connsiteX128" fmla="*/ 53626 w 209550"/>
                <a:gd name="connsiteY128" fmla="*/ 182309 h 238125"/>
                <a:gd name="connsiteX129" fmla="*/ 54102 w 209550"/>
                <a:gd name="connsiteY129" fmla="*/ 182785 h 238125"/>
                <a:gd name="connsiteX130" fmla="*/ 54578 w 209550"/>
                <a:gd name="connsiteY130" fmla="*/ 182309 h 238125"/>
                <a:gd name="connsiteX131" fmla="*/ 55531 w 209550"/>
                <a:gd name="connsiteY131" fmla="*/ 181356 h 238125"/>
                <a:gd name="connsiteX132" fmla="*/ 56483 w 209550"/>
                <a:gd name="connsiteY132" fmla="*/ 179070 h 238125"/>
                <a:gd name="connsiteX133" fmla="*/ 56959 w 209550"/>
                <a:gd name="connsiteY133" fmla="*/ 179070 h 238125"/>
                <a:gd name="connsiteX134" fmla="*/ 58769 w 209550"/>
                <a:gd name="connsiteY134" fmla="*/ 181356 h 238125"/>
                <a:gd name="connsiteX135" fmla="*/ 58769 w 209550"/>
                <a:gd name="connsiteY135" fmla="*/ 182309 h 238125"/>
                <a:gd name="connsiteX136" fmla="*/ 57817 w 209550"/>
                <a:gd name="connsiteY136" fmla="*/ 182785 h 238125"/>
                <a:gd name="connsiteX137" fmla="*/ 57341 w 209550"/>
                <a:gd name="connsiteY137" fmla="*/ 182309 h 238125"/>
                <a:gd name="connsiteX138" fmla="*/ 56388 w 209550"/>
                <a:gd name="connsiteY138" fmla="*/ 182785 h 238125"/>
                <a:gd name="connsiteX139" fmla="*/ 56864 w 209550"/>
                <a:gd name="connsiteY139" fmla="*/ 183737 h 238125"/>
                <a:gd name="connsiteX140" fmla="*/ 56864 w 209550"/>
                <a:gd name="connsiteY140" fmla="*/ 184214 h 238125"/>
                <a:gd name="connsiteX141" fmla="*/ 56388 w 209550"/>
                <a:gd name="connsiteY141" fmla="*/ 185166 h 238125"/>
                <a:gd name="connsiteX142" fmla="*/ 53150 w 209550"/>
                <a:gd name="connsiteY142" fmla="*/ 184690 h 238125"/>
                <a:gd name="connsiteX143" fmla="*/ 51816 w 209550"/>
                <a:gd name="connsiteY143" fmla="*/ 183737 h 238125"/>
                <a:gd name="connsiteX144" fmla="*/ 51340 w 209550"/>
                <a:gd name="connsiteY144" fmla="*/ 183737 h 238125"/>
                <a:gd name="connsiteX145" fmla="*/ 50863 w 209550"/>
                <a:gd name="connsiteY145" fmla="*/ 184214 h 238125"/>
                <a:gd name="connsiteX146" fmla="*/ 50387 w 209550"/>
                <a:gd name="connsiteY146" fmla="*/ 185166 h 238125"/>
                <a:gd name="connsiteX147" fmla="*/ 49911 w 209550"/>
                <a:gd name="connsiteY147" fmla="*/ 186119 h 238125"/>
                <a:gd name="connsiteX148" fmla="*/ 50863 w 209550"/>
                <a:gd name="connsiteY148" fmla="*/ 187452 h 238125"/>
                <a:gd name="connsiteX149" fmla="*/ 51340 w 209550"/>
                <a:gd name="connsiteY149" fmla="*/ 187928 h 238125"/>
                <a:gd name="connsiteX150" fmla="*/ 50863 w 209550"/>
                <a:gd name="connsiteY150" fmla="*/ 188404 h 238125"/>
                <a:gd name="connsiteX151" fmla="*/ 49054 w 209550"/>
                <a:gd name="connsiteY151" fmla="*/ 188404 h 238125"/>
                <a:gd name="connsiteX152" fmla="*/ 48577 w 209550"/>
                <a:gd name="connsiteY152" fmla="*/ 188881 h 238125"/>
                <a:gd name="connsiteX153" fmla="*/ 49054 w 209550"/>
                <a:gd name="connsiteY153" fmla="*/ 189357 h 238125"/>
                <a:gd name="connsiteX154" fmla="*/ 51340 w 209550"/>
                <a:gd name="connsiteY154" fmla="*/ 190691 h 238125"/>
                <a:gd name="connsiteX155" fmla="*/ 51816 w 209550"/>
                <a:gd name="connsiteY155" fmla="*/ 190214 h 238125"/>
                <a:gd name="connsiteX156" fmla="*/ 52292 w 209550"/>
                <a:gd name="connsiteY156" fmla="*/ 189738 h 238125"/>
                <a:gd name="connsiteX157" fmla="*/ 53245 w 209550"/>
                <a:gd name="connsiteY157" fmla="*/ 188786 h 238125"/>
                <a:gd name="connsiteX158" fmla="*/ 54197 w 209550"/>
                <a:gd name="connsiteY158" fmla="*/ 189262 h 238125"/>
                <a:gd name="connsiteX159" fmla="*/ 54197 w 209550"/>
                <a:gd name="connsiteY159" fmla="*/ 191548 h 238125"/>
                <a:gd name="connsiteX160" fmla="*/ 53721 w 209550"/>
                <a:gd name="connsiteY160" fmla="*/ 192881 h 238125"/>
                <a:gd name="connsiteX161" fmla="*/ 50483 w 209550"/>
                <a:gd name="connsiteY161" fmla="*/ 196977 h 238125"/>
                <a:gd name="connsiteX162" fmla="*/ 49149 w 209550"/>
                <a:gd name="connsiteY162" fmla="*/ 197929 h 238125"/>
                <a:gd name="connsiteX163" fmla="*/ 48673 w 209550"/>
                <a:gd name="connsiteY163" fmla="*/ 197929 h 238125"/>
                <a:gd name="connsiteX164" fmla="*/ 48196 w 209550"/>
                <a:gd name="connsiteY164" fmla="*/ 197929 h 238125"/>
                <a:gd name="connsiteX165" fmla="*/ 46387 w 209550"/>
                <a:gd name="connsiteY165" fmla="*/ 199263 h 238125"/>
                <a:gd name="connsiteX166" fmla="*/ 44101 w 209550"/>
                <a:gd name="connsiteY166" fmla="*/ 202025 h 238125"/>
                <a:gd name="connsiteX167" fmla="*/ 43625 w 209550"/>
                <a:gd name="connsiteY167" fmla="*/ 202501 h 238125"/>
                <a:gd name="connsiteX168" fmla="*/ 42672 w 209550"/>
                <a:gd name="connsiteY168" fmla="*/ 201549 h 238125"/>
                <a:gd name="connsiteX169" fmla="*/ 42196 w 209550"/>
                <a:gd name="connsiteY169" fmla="*/ 201549 h 238125"/>
                <a:gd name="connsiteX170" fmla="*/ 41719 w 209550"/>
                <a:gd name="connsiteY170" fmla="*/ 202025 h 238125"/>
                <a:gd name="connsiteX171" fmla="*/ 40767 w 209550"/>
                <a:gd name="connsiteY171" fmla="*/ 202978 h 238125"/>
                <a:gd name="connsiteX172" fmla="*/ 41719 w 209550"/>
                <a:gd name="connsiteY172" fmla="*/ 203930 h 238125"/>
                <a:gd name="connsiteX173" fmla="*/ 43053 w 209550"/>
                <a:gd name="connsiteY173" fmla="*/ 204883 h 238125"/>
                <a:gd name="connsiteX174" fmla="*/ 44005 w 209550"/>
                <a:gd name="connsiteY174" fmla="*/ 204883 h 238125"/>
                <a:gd name="connsiteX175" fmla="*/ 46292 w 209550"/>
                <a:gd name="connsiteY175" fmla="*/ 202597 h 238125"/>
                <a:gd name="connsiteX176" fmla="*/ 46768 w 209550"/>
                <a:gd name="connsiteY176" fmla="*/ 202121 h 238125"/>
                <a:gd name="connsiteX177" fmla="*/ 46768 w 209550"/>
                <a:gd name="connsiteY177" fmla="*/ 202597 h 238125"/>
                <a:gd name="connsiteX178" fmla="*/ 47244 w 209550"/>
                <a:gd name="connsiteY178" fmla="*/ 203073 h 238125"/>
                <a:gd name="connsiteX179" fmla="*/ 47244 w 209550"/>
                <a:gd name="connsiteY179" fmla="*/ 204883 h 238125"/>
                <a:gd name="connsiteX180" fmla="*/ 46292 w 209550"/>
                <a:gd name="connsiteY180" fmla="*/ 205835 h 238125"/>
                <a:gd name="connsiteX181" fmla="*/ 45339 w 209550"/>
                <a:gd name="connsiteY181" fmla="*/ 207645 h 238125"/>
                <a:gd name="connsiteX182" fmla="*/ 42577 w 209550"/>
                <a:gd name="connsiteY182" fmla="*/ 207645 h 238125"/>
                <a:gd name="connsiteX183" fmla="*/ 42100 w 209550"/>
                <a:gd name="connsiteY183" fmla="*/ 207645 h 238125"/>
                <a:gd name="connsiteX184" fmla="*/ 41148 w 209550"/>
                <a:gd name="connsiteY184" fmla="*/ 208121 h 238125"/>
                <a:gd name="connsiteX185" fmla="*/ 41148 w 209550"/>
                <a:gd name="connsiteY185" fmla="*/ 208597 h 238125"/>
                <a:gd name="connsiteX186" fmla="*/ 41148 w 209550"/>
                <a:gd name="connsiteY186" fmla="*/ 209074 h 238125"/>
                <a:gd name="connsiteX187" fmla="*/ 41624 w 209550"/>
                <a:gd name="connsiteY187" fmla="*/ 211360 h 238125"/>
                <a:gd name="connsiteX188" fmla="*/ 41624 w 209550"/>
                <a:gd name="connsiteY188" fmla="*/ 212693 h 238125"/>
                <a:gd name="connsiteX189" fmla="*/ 41148 w 209550"/>
                <a:gd name="connsiteY189" fmla="*/ 214503 h 238125"/>
                <a:gd name="connsiteX190" fmla="*/ 41148 w 209550"/>
                <a:gd name="connsiteY190" fmla="*/ 216313 h 238125"/>
                <a:gd name="connsiteX191" fmla="*/ 38386 w 209550"/>
                <a:gd name="connsiteY191" fmla="*/ 219932 h 238125"/>
                <a:gd name="connsiteX192" fmla="*/ 37909 w 209550"/>
                <a:gd name="connsiteY192" fmla="*/ 220885 h 238125"/>
                <a:gd name="connsiteX193" fmla="*/ 32004 w 209550"/>
                <a:gd name="connsiteY193" fmla="*/ 232791 h 238125"/>
                <a:gd name="connsiteX194" fmla="*/ 30194 w 209550"/>
                <a:gd name="connsiteY194" fmla="*/ 236029 h 238125"/>
                <a:gd name="connsiteX195" fmla="*/ 29718 w 209550"/>
                <a:gd name="connsiteY195" fmla="*/ 237363 h 238125"/>
                <a:gd name="connsiteX196" fmla="*/ 26956 w 209550"/>
                <a:gd name="connsiteY196" fmla="*/ 240601 h 238125"/>
                <a:gd name="connsiteX197" fmla="*/ 26003 w 209550"/>
                <a:gd name="connsiteY197" fmla="*/ 240125 h 238125"/>
                <a:gd name="connsiteX198" fmla="*/ 25051 w 209550"/>
                <a:gd name="connsiteY198" fmla="*/ 240125 h 238125"/>
                <a:gd name="connsiteX199" fmla="*/ 23241 w 209550"/>
                <a:gd name="connsiteY199" fmla="*/ 240601 h 238125"/>
                <a:gd name="connsiteX200" fmla="*/ 22765 w 209550"/>
                <a:gd name="connsiteY200" fmla="*/ 240601 h 238125"/>
                <a:gd name="connsiteX201" fmla="*/ 21431 w 209550"/>
                <a:gd name="connsiteY201" fmla="*/ 240601 h 238125"/>
                <a:gd name="connsiteX202" fmla="*/ 19145 w 209550"/>
                <a:gd name="connsiteY202" fmla="*/ 239649 h 238125"/>
                <a:gd name="connsiteX203" fmla="*/ 15526 w 209550"/>
                <a:gd name="connsiteY203" fmla="*/ 237839 h 238125"/>
                <a:gd name="connsiteX204" fmla="*/ 13240 w 209550"/>
                <a:gd name="connsiteY204" fmla="*/ 235077 h 238125"/>
                <a:gd name="connsiteX205" fmla="*/ 11430 w 209550"/>
                <a:gd name="connsiteY205" fmla="*/ 233744 h 238125"/>
                <a:gd name="connsiteX206" fmla="*/ 8192 w 209550"/>
                <a:gd name="connsiteY206" fmla="*/ 231934 h 238125"/>
                <a:gd name="connsiteX207" fmla="*/ 5905 w 209550"/>
                <a:gd name="connsiteY207" fmla="*/ 230981 h 238125"/>
                <a:gd name="connsiteX208" fmla="*/ 1810 w 209550"/>
                <a:gd name="connsiteY208" fmla="*/ 228219 h 238125"/>
                <a:gd name="connsiteX209" fmla="*/ 0 w 209550"/>
                <a:gd name="connsiteY209" fmla="*/ 225457 h 238125"/>
                <a:gd name="connsiteX210" fmla="*/ 0 w 209550"/>
                <a:gd name="connsiteY210" fmla="*/ 223647 h 238125"/>
                <a:gd name="connsiteX211" fmla="*/ 476 w 209550"/>
                <a:gd name="connsiteY211" fmla="*/ 221361 h 238125"/>
                <a:gd name="connsiteX212" fmla="*/ 0 w 209550"/>
                <a:gd name="connsiteY212" fmla="*/ 218599 h 238125"/>
                <a:gd name="connsiteX213" fmla="*/ 0 w 209550"/>
                <a:gd name="connsiteY213" fmla="*/ 217646 h 238125"/>
                <a:gd name="connsiteX214" fmla="*/ 952 w 209550"/>
                <a:gd name="connsiteY214" fmla="*/ 213550 h 238125"/>
                <a:gd name="connsiteX215" fmla="*/ 1905 w 209550"/>
                <a:gd name="connsiteY215" fmla="*/ 209931 h 238125"/>
                <a:gd name="connsiteX216" fmla="*/ 1905 w 209550"/>
                <a:gd name="connsiteY216" fmla="*/ 207169 h 238125"/>
                <a:gd name="connsiteX217" fmla="*/ 2381 w 209550"/>
                <a:gd name="connsiteY217" fmla="*/ 200311 h 238125"/>
                <a:gd name="connsiteX218" fmla="*/ 2858 w 209550"/>
                <a:gd name="connsiteY218" fmla="*/ 198025 h 238125"/>
                <a:gd name="connsiteX219" fmla="*/ 3334 w 209550"/>
                <a:gd name="connsiteY219" fmla="*/ 197072 h 238125"/>
                <a:gd name="connsiteX220" fmla="*/ 3334 w 209550"/>
                <a:gd name="connsiteY220" fmla="*/ 196596 h 238125"/>
                <a:gd name="connsiteX221" fmla="*/ 4667 w 209550"/>
                <a:gd name="connsiteY221" fmla="*/ 189262 h 238125"/>
                <a:gd name="connsiteX222" fmla="*/ 6001 w 209550"/>
                <a:gd name="connsiteY222" fmla="*/ 182880 h 238125"/>
                <a:gd name="connsiteX223" fmla="*/ 5525 w 209550"/>
                <a:gd name="connsiteY223" fmla="*/ 181070 h 238125"/>
                <a:gd name="connsiteX224" fmla="*/ 6858 w 209550"/>
                <a:gd name="connsiteY224" fmla="*/ 177832 h 238125"/>
                <a:gd name="connsiteX225" fmla="*/ 8192 w 209550"/>
                <a:gd name="connsiteY225" fmla="*/ 171450 h 238125"/>
                <a:gd name="connsiteX226" fmla="*/ 8668 w 209550"/>
                <a:gd name="connsiteY226" fmla="*/ 168212 h 238125"/>
                <a:gd name="connsiteX227" fmla="*/ 8668 w 209550"/>
                <a:gd name="connsiteY227" fmla="*/ 167259 h 238125"/>
                <a:gd name="connsiteX228" fmla="*/ 8192 w 209550"/>
                <a:gd name="connsiteY228" fmla="*/ 166306 h 238125"/>
                <a:gd name="connsiteX229" fmla="*/ 8668 w 209550"/>
                <a:gd name="connsiteY229" fmla="*/ 164021 h 238125"/>
                <a:gd name="connsiteX230" fmla="*/ 10477 w 209550"/>
                <a:gd name="connsiteY230" fmla="*/ 157639 h 238125"/>
                <a:gd name="connsiteX231" fmla="*/ 12287 w 209550"/>
                <a:gd name="connsiteY231" fmla="*/ 152591 h 238125"/>
                <a:gd name="connsiteX232" fmla="*/ 12763 w 209550"/>
                <a:gd name="connsiteY232" fmla="*/ 150304 h 238125"/>
                <a:gd name="connsiteX233" fmla="*/ 12763 w 209550"/>
                <a:gd name="connsiteY233" fmla="*/ 149828 h 238125"/>
                <a:gd name="connsiteX234" fmla="*/ 12287 w 209550"/>
                <a:gd name="connsiteY234" fmla="*/ 148019 h 238125"/>
                <a:gd name="connsiteX235" fmla="*/ 13621 w 209550"/>
                <a:gd name="connsiteY235" fmla="*/ 143923 h 238125"/>
                <a:gd name="connsiteX236" fmla="*/ 14573 w 209550"/>
                <a:gd name="connsiteY236" fmla="*/ 142970 h 238125"/>
                <a:gd name="connsiteX237" fmla="*/ 15526 w 209550"/>
                <a:gd name="connsiteY237" fmla="*/ 139351 h 238125"/>
                <a:gd name="connsiteX238" fmla="*/ 16478 w 209550"/>
                <a:gd name="connsiteY238" fmla="*/ 135255 h 238125"/>
                <a:gd name="connsiteX239" fmla="*/ 18288 w 209550"/>
                <a:gd name="connsiteY239" fmla="*/ 130207 h 238125"/>
                <a:gd name="connsiteX240" fmla="*/ 18764 w 209550"/>
                <a:gd name="connsiteY240" fmla="*/ 128397 h 238125"/>
                <a:gd name="connsiteX241" fmla="*/ 18764 w 209550"/>
                <a:gd name="connsiteY241" fmla="*/ 127445 h 238125"/>
                <a:gd name="connsiteX242" fmla="*/ 18764 w 209550"/>
                <a:gd name="connsiteY242" fmla="*/ 125635 h 238125"/>
                <a:gd name="connsiteX243" fmla="*/ 21050 w 209550"/>
                <a:gd name="connsiteY243" fmla="*/ 120110 h 238125"/>
                <a:gd name="connsiteX244" fmla="*/ 21050 w 209550"/>
                <a:gd name="connsiteY244" fmla="*/ 119824 h 238125"/>
                <a:gd name="connsiteX245" fmla="*/ 22003 w 209550"/>
                <a:gd name="connsiteY245" fmla="*/ 115729 h 238125"/>
                <a:gd name="connsiteX246" fmla="*/ 22955 w 209550"/>
                <a:gd name="connsiteY246" fmla="*/ 111633 h 238125"/>
                <a:gd name="connsiteX247" fmla="*/ 24765 w 209550"/>
                <a:gd name="connsiteY247" fmla="*/ 106585 h 238125"/>
                <a:gd name="connsiteX248" fmla="*/ 26098 w 209550"/>
                <a:gd name="connsiteY248" fmla="*/ 101060 h 238125"/>
                <a:gd name="connsiteX249" fmla="*/ 27432 w 209550"/>
                <a:gd name="connsiteY249" fmla="*/ 97441 h 238125"/>
                <a:gd name="connsiteX250" fmla="*/ 28384 w 209550"/>
                <a:gd name="connsiteY250" fmla="*/ 95155 h 238125"/>
                <a:gd name="connsiteX251" fmla="*/ 29337 w 209550"/>
                <a:gd name="connsiteY251" fmla="*/ 91916 h 238125"/>
                <a:gd name="connsiteX252" fmla="*/ 29813 w 209550"/>
                <a:gd name="connsiteY252" fmla="*/ 90583 h 238125"/>
                <a:gd name="connsiteX253" fmla="*/ 30766 w 209550"/>
                <a:gd name="connsiteY253" fmla="*/ 86963 h 238125"/>
                <a:gd name="connsiteX254" fmla="*/ 31242 w 209550"/>
                <a:gd name="connsiteY254" fmla="*/ 86011 h 238125"/>
                <a:gd name="connsiteX255" fmla="*/ 32194 w 209550"/>
                <a:gd name="connsiteY255" fmla="*/ 83249 h 238125"/>
                <a:gd name="connsiteX256" fmla="*/ 33147 w 209550"/>
                <a:gd name="connsiteY256" fmla="*/ 78677 h 238125"/>
                <a:gd name="connsiteX257" fmla="*/ 33623 w 209550"/>
                <a:gd name="connsiteY257" fmla="*/ 75914 h 238125"/>
                <a:gd name="connsiteX258" fmla="*/ 34100 w 209550"/>
                <a:gd name="connsiteY258" fmla="*/ 75914 h 238125"/>
                <a:gd name="connsiteX259" fmla="*/ 36862 w 209550"/>
                <a:gd name="connsiteY259" fmla="*/ 68104 h 238125"/>
                <a:gd name="connsiteX260" fmla="*/ 37338 w 209550"/>
                <a:gd name="connsiteY260" fmla="*/ 64484 h 238125"/>
                <a:gd name="connsiteX261" fmla="*/ 38671 w 209550"/>
                <a:gd name="connsiteY261" fmla="*/ 60865 h 238125"/>
                <a:gd name="connsiteX262" fmla="*/ 38671 w 209550"/>
                <a:gd name="connsiteY262" fmla="*/ 59531 h 238125"/>
                <a:gd name="connsiteX263" fmla="*/ 39624 w 209550"/>
                <a:gd name="connsiteY263" fmla="*/ 57721 h 238125"/>
                <a:gd name="connsiteX264" fmla="*/ 40100 w 209550"/>
                <a:gd name="connsiteY264" fmla="*/ 54959 h 238125"/>
                <a:gd name="connsiteX265" fmla="*/ 41053 w 209550"/>
                <a:gd name="connsiteY265" fmla="*/ 49911 h 238125"/>
                <a:gd name="connsiteX266" fmla="*/ 42005 w 209550"/>
                <a:gd name="connsiteY266" fmla="*/ 47149 h 238125"/>
                <a:gd name="connsiteX267" fmla="*/ 42481 w 209550"/>
                <a:gd name="connsiteY267" fmla="*/ 45339 h 238125"/>
                <a:gd name="connsiteX268" fmla="*/ 43434 w 209550"/>
                <a:gd name="connsiteY268" fmla="*/ 42101 h 238125"/>
                <a:gd name="connsiteX269" fmla="*/ 44767 w 209550"/>
                <a:gd name="connsiteY269" fmla="*/ 35719 h 238125"/>
                <a:gd name="connsiteX270" fmla="*/ 45244 w 209550"/>
                <a:gd name="connsiteY270" fmla="*/ 34766 h 238125"/>
                <a:gd name="connsiteX271" fmla="*/ 46577 w 209550"/>
                <a:gd name="connsiteY271" fmla="*/ 26956 h 238125"/>
                <a:gd name="connsiteX272" fmla="*/ 49816 w 209550"/>
                <a:gd name="connsiteY272" fmla="*/ 11906 h 238125"/>
                <a:gd name="connsiteX273" fmla="*/ 50292 w 209550"/>
                <a:gd name="connsiteY273" fmla="*/ 9620 h 238125"/>
                <a:gd name="connsiteX274" fmla="*/ 50768 w 209550"/>
                <a:gd name="connsiteY274" fmla="*/ 7810 h 238125"/>
                <a:gd name="connsiteX275" fmla="*/ 51721 w 209550"/>
                <a:gd name="connsiteY275" fmla="*/ 5048 h 238125"/>
                <a:gd name="connsiteX276" fmla="*/ 54007 w 209550"/>
                <a:gd name="connsiteY276" fmla="*/ 2762 h 238125"/>
                <a:gd name="connsiteX277" fmla="*/ 57626 w 209550"/>
                <a:gd name="connsiteY277" fmla="*/ 476 h 238125"/>
                <a:gd name="connsiteX278" fmla="*/ 58960 w 209550"/>
                <a:gd name="connsiteY278" fmla="*/ 0 h 238125"/>
                <a:gd name="connsiteX279" fmla="*/ 60293 w 209550"/>
                <a:gd name="connsiteY279" fmla="*/ 953 h 238125"/>
                <a:gd name="connsiteX280" fmla="*/ 60769 w 209550"/>
                <a:gd name="connsiteY280" fmla="*/ 1429 h 238125"/>
                <a:gd name="connsiteX281" fmla="*/ 61246 w 209550"/>
                <a:gd name="connsiteY281" fmla="*/ 953 h 238125"/>
                <a:gd name="connsiteX282" fmla="*/ 61722 w 209550"/>
                <a:gd name="connsiteY282" fmla="*/ 476 h 238125"/>
                <a:gd name="connsiteX283" fmla="*/ 62675 w 209550"/>
                <a:gd name="connsiteY283" fmla="*/ 953 h 238125"/>
                <a:gd name="connsiteX284" fmla="*/ 65437 w 209550"/>
                <a:gd name="connsiteY284" fmla="*/ 5048 h 238125"/>
                <a:gd name="connsiteX285" fmla="*/ 67246 w 209550"/>
                <a:gd name="connsiteY285" fmla="*/ 6382 h 238125"/>
                <a:gd name="connsiteX286" fmla="*/ 67723 w 209550"/>
                <a:gd name="connsiteY286" fmla="*/ 7715 h 238125"/>
                <a:gd name="connsiteX287" fmla="*/ 67723 w 209550"/>
                <a:gd name="connsiteY287" fmla="*/ 8668 h 238125"/>
                <a:gd name="connsiteX288" fmla="*/ 67246 w 209550"/>
                <a:gd name="connsiteY288" fmla="*/ 10001 h 238125"/>
                <a:gd name="connsiteX289" fmla="*/ 68199 w 209550"/>
                <a:gd name="connsiteY289" fmla="*/ 11811 h 238125"/>
                <a:gd name="connsiteX290" fmla="*/ 68675 w 209550"/>
                <a:gd name="connsiteY290" fmla="*/ 14097 h 238125"/>
                <a:gd name="connsiteX291" fmla="*/ 69628 w 209550"/>
                <a:gd name="connsiteY291" fmla="*/ 16859 h 238125"/>
                <a:gd name="connsiteX292" fmla="*/ 70104 w 209550"/>
                <a:gd name="connsiteY292" fmla="*/ 18669 h 238125"/>
                <a:gd name="connsiteX293" fmla="*/ 70104 w 209550"/>
                <a:gd name="connsiteY293" fmla="*/ 20003 h 238125"/>
                <a:gd name="connsiteX294" fmla="*/ 71056 w 209550"/>
                <a:gd name="connsiteY294" fmla="*/ 22765 h 238125"/>
                <a:gd name="connsiteX295" fmla="*/ 71056 w 209550"/>
                <a:gd name="connsiteY295" fmla="*/ 24575 h 238125"/>
                <a:gd name="connsiteX296" fmla="*/ 70580 w 209550"/>
                <a:gd name="connsiteY296" fmla="*/ 26860 h 238125"/>
                <a:gd name="connsiteX297" fmla="*/ 70580 w 209550"/>
                <a:gd name="connsiteY297" fmla="*/ 27813 h 238125"/>
                <a:gd name="connsiteX298" fmla="*/ 70104 w 209550"/>
                <a:gd name="connsiteY298" fmla="*/ 29146 h 238125"/>
                <a:gd name="connsiteX299" fmla="*/ 70104 w 209550"/>
                <a:gd name="connsiteY299" fmla="*/ 30480 h 238125"/>
                <a:gd name="connsiteX300" fmla="*/ 70104 w 209550"/>
                <a:gd name="connsiteY300" fmla="*/ 31814 h 238125"/>
                <a:gd name="connsiteX301" fmla="*/ 68771 w 209550"/>
                <a:gd name="connsiteY301" fmla="*/ 40957 h 238125"/>
                <a:gd name="connsiteX302" fmla="*/ 68771 w 209550"/>
                <a:gd name="connsiteY302" fmla="*/ 41434 h 238125"/>
                <a:gd name="connsiteX303" fmla="*/ 67437 w 209550"/>
                <a:gd name="connsiteY303" fmla="*/ 46006 h 238125"/>
                <a:gd name="connsiteX304" fmla="*/ 66484 w 209550"/>
                <a:gd name="connsiteY304" fmla="*/ 51530 h 238125"/>
                <a:gd name="connsiteX305" fmla="*/ 65151 w 209550"/>
                <a:gd name="connsiteY305" fmla="*/ 54769 h 238125"/>
                <a:gd name="connsiteX306" fmla="*/ 64675 w 209550"/>
                <a:gd name="connsiteY306" fmla="*/ 61627 h 238125"/>
                <a:gd name="connsiteX307" fmla="*/ 64198 w 209550"/>
                <a:gd name="connsiteY307" fmla="*/ 62960 h 238125"/>
                <a:gd name="connsiteX308" fmla="*/ 61913 w 209550"/>
                <a:gd name="connsiteY308" fmla="*/ 71152 h 238125"/>
                <a:gd name="connsiteX309" fmla="*/ 60103 w 209550"/>
                <a:gd name="connsiteY309" fmla="*/ 76676 h 238125"/>
                <a:gd name="connsiteX310" fmla="*/ 59150 w 209550"/>
                <a:gd name="connsiteY310" fmla="*/ 80772 h 238125"/>
                <a:gd name="connsiteX311" fmla="*/ 59150 w 209550"/>
                <a:gd name="connsiteY311" fmla="*/ 82105 h 238125"/>
                <a:gd name="connsiteX312" fmla="*/ 59150 w 209550"/>
                <a:gd name="connsiteY312" fmla="*/ 82582 h 238125"/>
                <a:gd name="connsiteX313" fmla="*/ 57341 w 209550"/>
                <a:gd name="connsiteY313" fmla="*/ 88487 h 238125"/>
                <a:gd name="connsiteX314" fmla="*/ 56864 w 209550"/>
                <a:gd name="connsiteY314" fmla="*/ 90773 h 238125"/>
                <a:gd name="connsiteX315" fmla="*/ 56388 w 209550"/>
                <a:gd name="connsiteY315" fmla="*/ 93059 h 238125"/>
                <a:gd name="connsiteX316" fmla="*/ 55912 w 209550"/>
                <a:gd name="connsiteY316" fmla="*/ 94012 h 238125"/>
                <a:gd name="connsiteX317" fmla="*/ 53150 w 209550"/>
                <a:gd name="connsiteY317" fmla="*/ 101822 h 238125"/>
                <a:gd name="connsiteX318" fmla="*/ 52197 w 209550"/>
                <a:gd name="connsiteY318" fmla="*/ 105442 h 238125"/>
                <a:gd name="connsiteX319" fmla="*/ 52197 w 209550"/>
                <a:gd name="connsiteY319" fmla="*/ 105918 h 238125"/>
                <a:gd name="connsiteX320" fmla="*/ 51244 w 209550"/>
                <a:gd name="connsiteY320" fmla="*/ 109538 h 238125"/>
                <a:gd name="connsiteX321" fmla="*/ 48482 w 209550"/>
                <a:gd name="connsiteY321" fmla="*/ 120491 h 238125"/>
                <a:gd name="connsiteX322" fmla="*/ 46672 w 209550"/>
                <a:gd name="connsiteY322" fmla="*/ 125063 h 238125"/>
                <a:gd name="connsiteX323" fmla="*/ 45720 w 209550"/>
                <a:gd name="connsiteY323" fmla="*/ 127349 h 238125"/>
                <a:gd name="connsiteX324" fmla="*/ 45244 w 209550"/>
                <a:gd name="connsiteY324" fmla="*/ 129635 h 238125"/>
                <a:gd name="connsiteX325" fmla="*/ 44767 w 209550"/>
                <a:gd name="connsiteY325" fmla="*/ 132874 h 238125"/>
                <a:gd name="connsiteX326" fmla="*/ 43815 w 209550"/>
                <a:gd name="connsiteY326" fmla="*/ 136112 h 238125"/>
                <a:gd name="connsiteX327" fmla="*/ 42005 w 209550"/>
                <a:gd name="connsiteY327" fmla="*/ 142018 h 238125"/>
                <a:gd name="connsiteX328" fmla="*/ 41053 w 209550"/>
                <a:gd name="connsiteY328" fmla="*/ 144780 h 238125"/>
                <a:gd name="connsiteX329" fmla="*/ 41053 w 209550"/>
                <a:gd name="connsiteY329" fmla="*/ 145733 h 238125"/>
                <a:gd name="connsiteX330" fmla="*/ 41053 w 209550"/>
                <a:gd name="connsiteY330" fmla="*/ 146209 h 238125"/>
                <a:gd name="connsiteX331" fmla="*/ 41053 w 209550"/>
                <a:gd name="connsiteY331" fmla="*/ 147542 h 238125"/>
                <a:gd name="connsiteX332" fmla="*/ 39719 w 209550"/>
                <a:gd name="connsiteY332" fmla="*/ 151638 h 238125"/>
                <a:gd name="connsiteX333" fmla="*/ 38386 w 209550"/>
                <a:gd name="connsiteY333" fmla="*/ 156210 h 238125"/>
                <a:gd name="connsiteX334" fmla="*/ 38386 w 209550"/>
                <a:gd name="connsiteY334" fmla="*/ 158496 h 238125"/>
                <a:gd name="connsiteX335" fmla="*/ 37909 w 209550"/>
                <a:gd name="connsiteY335" fmla="*/ 160782 h 238125"/>
                <a:gd name="connsiteX336" fmla="*/ 37433 w 209550"/>
                <a:gd name="connsiteY336" fmla="*/ 163068 h 238125"/>
                <a:gd name="connsiteX337" fmla="*/ 38767 w 209550"/>
                <a:gd name="connsiteY337" fmla="*/ 164021 h 238125"/>
                <a:gd name="connsiteX338" fmla="*/ 40100 w 209550"/>
                <a:gd name="connsiteY338" fmla="*/ 163544 h 238125"/>
                <a:gd name="connsiteX339" fmla="*/ 43339 w 209550"/>
                <a:gd name="connsiteY339" fmla="*/ 157639 h 238125"/>
                <a:gd name="connsiteX340" fmla="*/ 46958 w 209550"/>
                <a:gd name="connsiteY340" fmla="*/ 153067 h 238125"/>
                <a:gd name="connsiteX341" fmla="*/ 49244 w 209550"/>
                <a:gd name="connsiteY341" fmla="*/ 148971 h 238125"/>
                <a:gd name="connsiteX342" fmla="*/ 50197 w 209550"/>
                <a:gd name="connsiteY342" fmla="*/ 146685 h 238125"/>
                <a:gd name="connsiteX343" fmla="*/ 51149 w 209550"/>
                <a:gd name="connsiteY343" fmla="*/ 146209 h 238125"/>
                <a:gd name="connsiteX344" fmla="*/ 51625 w 209550"/>
                <a:gd name="connsiteY344" fmla="*/ 146209 h 238125"/>
                <a:gd name="connsiteX345" fmla="*/ 52578 w 209550"/>
                <a:gd name="connsiteY345" fmla="*/ 145256 h 238125"/>
                <a:gd name="connsiteX346" fmla="*/ 53530 w 209550"/>
                <a:gd name="connsiteY346" fmla="*/ 143447 h 238125"/>
                <a:gd name="connsiteX347" fmla="*/ 55817 w 209550"/>
                <a:gd name="connsiteY347" fmla="*/ 140684 h 238125"/>
                <a:gd name="connsiteX348" fmla="*/ 56293 w 209550"/>
                <a:gd name="connsiteY348" fmla="*/ 140208 h 238125"/>
                <a:gd name="connsiteX349" fmla="*/ 56293 w 209550"/>
                <a:gd name="connsiteY349" fmla="*/ 139732 h 238125"/>
                <a:gd name="connsiteX350" fmla="*/ 55817 w 209550"/>
                <a:gd name="connsiteY350" fmla="*/ 138779 h 238125"/>
                <a:gd name="connsiteX351" fmla="*/ 56769 w 209550"/>
                <a:gd name="connsiteY351" fmla="*/ 137446 h 238125"/>
                <a:gd name="connsiteX352" fmla="*/ 58102 w 209550"/>
                <a:gd name="connsiteY352" fmla="*/ 135636 h 238125"/>
                <a:gd name="connsiteX353" fmla="*/ 59912 w 209550"/>
                <a:gd name="connsiteY353" fmla="*/ 132397 h 238125"/>
                <a:gd name="connsiteX354" fmla="*/ 62198 w 209550"/>
                <a:gd name="connsiteY354" fmla="*/ 128778 h 238125"/>
                <a:gd name="connsiteX355" fmla="*/ 63151 w 209550"/>
                <a:gd name="connsiteY355" fmla="*/ 126968 h 238125"/>
                <a:gd name="connsiteX356" fmla="*/ 66389 w 209550"/>
                <a:gd name="connsiteY356" fmla="*/ 121920 h 238125"/>
                <a:gd name="connsiteX357" fmla="*/ 71438 w 209550"/>
                <a:gd name="connsiteY357" fmla="*/ 115062 h 238125"/>
                <a:gd name="connsiteX358" fmla="*/ 71914 w 209550"/>
                <a:gd name="connsiteY358" fmla="*/ 114586 h 238125"/>
                <a:gd name="connsiteX359" fmla="*/ 74676 w 209550"/>
                <a:gd name="connsiteY359" fmla="*/ 111347 h 238125"/>
                <a:gd name="connsiteX360" fmla="*/ 76486 w 209550"/>
                <a:gd name="connsiteY360" fmla="*/ 108109 h 238125"/>
                <a:gd name="connsiteX361" fmla="*/ 76486 w 209550"/>
                <a:gd name="connsiteY361" fmla="*/ 107156 h 238125"/>
                <a:gd name="connsiteX362" fmla="*/ 76962 w 209550"/>
                <a:gd name="connsiteY362" fmla="*/ 106204 h 238125"/>
                <a:gd name="connsiteX363" fmla="*/ 77914 w 209550"/>
                <a:gd name="connsiteY363" fmla="*/ 104870 h 238125"/>
                <a:gd name="connsiteX364" fmla="*/ 81153 w 209550"/>
                <a:gd name="connsiteY364" fmla="*/ 100775 h 238125"/>
                <a:gd name="connsiteX365" fmla="*/ 83439 w 209550"/>
                <a:gd name="connsiteY365" fmla="*/ 98012 h 238125"/>
                <a:gd name="connsiteX366" fmla="*/ 86201 w 209550"/>
                <a:gd name="connsiteY366" fmla="*/ 94774 h 238125"/>
                <a:gd name="connsiteX367" fmla="*/ 87535 w 209550"/>
                <a:gd name="connsiteY367" fmla="*/ 93440 h 238125"/>
                <a:gd name="connsiteX368" fmla="*/ 94393 w 209550"/>
                <a:gd name="connsiteY368" fmla="*/ 84773 h 238125"/>
                <a:gd name="connsiteX369" fmla="*/ 94869 w 209550"/>
                <a:gd name="connsiteY369" fmla="*/ 83820 h 238125"/>
                <a:gd name="connsiteX370" fmla="*/ 96679 w 209550"/>
                <a:gd name="connsiteY370" fmla="*/ 81534 h 238125"/>
                <a:gd name="connsiteX371" fmla="*/ 98488 w 209550"/>
                <a:gd name="connsiteY371" fmla="*/ 78295 h 238125"/>
                <a:gd name="connsiteX372" fmla="*/ 99822 w 209550"/>
                <a:gd name="connsiteY372" fmla="*/ 76486 h 238125"/>
                <a:gd name="connsiteX373" fmla="*/ 101632 w 209550"/>
                <a:gd name="connsiteY373" fmla="*/ 75152 h 238125"/>
                <a:gd name="connsiteX374" fmla="*/ 102584 w 209550"/>
                <a:gd name="connsiteY374" fmla="*/ 74200 h 238125"/>
                <a:gd name="connsiteX375" fmla="*/ 124111 w 209550"/>
                <a:gd name="connsiteY375" fmla="*/ 64103 h 238125"/>
                <a:gd name="connsiteX376" fmla="*/ 146971 w 209550"/>
                <a:gd name="connsiteY376" fmla="*/ 77343 h 238125"/>
                <a:gd name="connsiteX377" fmla="*/ 147447 w 209550"/>
                <a:gd name="connsiteY377" fmla="*/ 79629 h 238125"/>
                <a:gd name="connsiteX378" fmla="*/ 149257 w 209550"/>
                <a:gd name="connsiteY378" fmla="*/ 88297 h 238125"/>
                <a:gd name="connsiteX379" fmla="*/ 148780 w 209550"/>
                <a:gd name="connsiteY379" fmla="*/ 91535 h 238125"/>
                <a:gd name="connsiteX380" fmla="*/ 148304 w 209550"/>
                <a:gd name="connsiteY380" fmla="*/ 92488 h 238125"/>
                <a:gd name="connsiteX381" fmla="*/ 148780 w 209550"/>
                <a:gd name="connsiteY381" fmla="*/ 93440 h 238125"/>
                <a:gd name="connsiteX382" fmla="*/ 148780 w 209550"/>
                <a:gd name="connsiteY382" fmla="*/ 94393 h 238125"/>
                <a:gd name="connsiteX383" fmla="*/ 148780 w 209550"/>
                <a:gd name="connsiteY383" fmla="*/ 95726 h 238125"/>
                <a:gd name="connsiteX384" fmla="*/ 148304 w 209550"/>
                <a:gd name="connsiteY384" fmla="*/ 97060 h 238125"/>
                <a:gd name="connsiteX385" fmla="*/ 148780 w 209550"/>
                <a:gd name="connsiteY385" fmla="*/ 99346 h 238125"/>
                <a:gd name="connsiteX386" fmla="*/ 148304 w 209550"/>
                <a:gd name="connsiteY386" fmla="*/ 102965 h 238125"/>
                <a:gd name="connsiteX387" fmla="*/ 148304 w 209550"/>
                <a:gd name="connsiteY387" fmla="*/ 113062 h 238125"/>
                <a:gd name="connsiteX388" fmla="*/ 147828 w 209550"/>
                <a:gd name="connsiteY388" fmla="*/ 115824 h 238125"/>
                <a:gd name="connsiteX389" fmla="*/ 147828 w 209550"/>
                <a:gd name="connsiteY389" fmla="*/ 118110 h 238125"/>
                <a:gd name="connsiteX390" fmla="*/ 147352 w 209550"/>
                <a:gd name="connsiteY390" fmla="*/ 122682 h 238125"/>
                <a:gd name="connsiteX391" fmla="*/ 146875 w 209550"/>
                <a:gd name="connsiteY391" fmla="*/ 124016 h 238125"/>
                <a:gd name="connsiteX392" fmla="*/ 146875 w 209550"/>
                <a:gd name="connsiteY392" fmla="*/ 124492 h 238125"/>
                <a:gd name="connsiteX393" fmla="*/ 145923 w 209550"/>
                <a:gd name="connsiteY393" fmla="*/ 126778 h 238125"/>
                <a:gd name="connsiteX394" fmla="*/ 145447 w 209550"/>
                <a:gd name="connsiteY394" fmla="*/ 126778 h 238125"/>
                <a:gd name="connsiteX395" fmla="*/ 144971 w 209550"/>
                <a:gd name="connsiteY395" fmla="*/ 126778 h 238125"/>
                <a:gd name="connsiteX396" fmla="*/ 144018 w 209550"/>
                <a:gd name="connsiteY396" fmla="*/ 127254 h 238125"/>
                <a:gd name="connsiteX397" fmla="*/ 144494 w 209550"/>
                <a:gd name="connsiteY397" fmla="*/ 128588 h 238125"/>
                <a:gd name="connsiteX398" fmla="*/ 144971 w 209550"/>
                <a:gd name="connsiteY398" fmla="*/ 129064 h 238125"/>
                <a:gd name="connsiteX399" fmla="*/ 145447 w 209550"/>
                <a:gd name="connsiteY399" fmla="*/ 128588 h 238125"/>
                <a:gd name="connsiteX400" fmla="*/ 145923 w 209550"/>
                <a:gd name="connsiteY400" fmla="*/ 128588 h 238125"/>
                <a:gd name="connsiteX401" fmla="*/ 146875 w 209550"/>
                <a:gd name="connsiteY401" fmla="*/ 129540 h 238125"/>
                <a:gd name="connsiteX402" fmla="*/ 146399 w 209550"/>
                <a:gd name="connsiteY402" fmla="*/ 131350 h 238125"/>
                <a:gd name="connsiteX403" fmla="*/ 146399 w 209550"/>
                <a:gd name="connsiteY403" fmla="*/ 136874 h 238125"/>
                <a:gd name="connsiteX404" fmla="*/ 145923 w 209550"/>
                <a:gd name="connsiteY404" fmla="*/ 143256 h 238125"/>
                <a:gd name="connsiteX405" fmla="*/ 145447 w 209550"/>
                <a:gd name="connsiteY405" fmla="*/ 144209 h 238125"/>
                <a:gd name="connsiteX406" fmla="*/ 145923 w 209550"/>
                <a:gd name="connsiteY406" fmla="*/ 145161 h 238125"/>
                <a:gd name="connsiteX407" fmla="*/ 146399 w 209550"/>
                <a:gd name="connsiteY407" fmla="*/ 147447 h 238125"/>
                <a:gd name="connsiteX408" fmla="*/ 145447 w 209550"/>
                <a:gd name="connsiteY408" fmla="*/ 151067 h 238125"/>
                <a:gd name="connsiteX409" fmla="*/ 145447 w 209550"/>
                <a:gd name="connsiteY409" fmla="*/ 153829 h 238125"/>
                <a:gd name="connsiteX410" fmla="*/ 147256 w 209550"/>
                <a:gd name="connsiteY410" fmla="*/ 161163 h 238125"/>
                <a:gd name="connsiteX411" fmla="*/ 147256 w 209550"/>
                <a:gd name="connsiteY411" fmla="*/ 162497 h 238125"/>
                <a:gd name="connsiteX412" fmla="*/ 147256 w 209550"/>
                <a:gd name="connsiteY412" fmla="*/ 164306 h 238125"/>
                <a:gd name="connsiteX413" fmla="*/ 148590 w 209550"/>
                <a:gd name="connsiteY413" fmla="*/ 169831 h 238125"/>
                <a:gd name="connsiteX414" fmla="*/ 149066 w 209550"/>
                <a:gd name="connsiteY414" fmla="*/ 170783 h 238125"/>
                <a:gd name="connsiteX415" fmla="*/ 151352 w 209550"/>
                <a:gd name="connsiteY415" fmla="*/ 177641 h 238125"/>
                <a:gd name="connsiteX416" fmla="*/ 152305 w 209550"/>
                <a:gd name="connsiteY416" fmla="*/ 179451 h 238125"/>
                <a:gd name="connsiteX417" fmla="*/ 153257 w 209550"/>
                <a:gd name="connsiteY417" fmla="*/ 180403 h 238125"/>
                <a:gd name="connsiteX418" fmla="*/ 154591 w 209550"/>
                <a:gd name="connsiteY418" fmla="*/ 179451 h 238125"/>
                <a:gd name="connsiteX419" fmla="*/ 156877 w 209550"/>
                <a:gd name="connsiteY419" fmla="*/ 177165 h 238125"/>
                <a:gd name="connsiteX420" fmla="*/ 157353 w 209550"/>
                <a:gd name="connsiteY420" fmla="*/ 176213 h 238125"/>
                <a:gd name="connsiteX421" fmla="*/ 159639 w 209550"/>
                <a:gd name="connsiteY421" fmla="*/ 172974 h 238125"/>
                <a:gd name="connsiteX422" fmla="*/ 160592 w 209550"/>
                <a:gd name="connsiteY422" fmla="*/ 172022 h 238125"/>
                <a:gd name="connsiteX423" fmla="*/ 162401 w 209550"/>
                <a:gd name="connsiteY423" fmla="*/ 170688 h 238125"/>
                <a:gd name="connsiteX424" fmla="*/ 164211 w 209550"/>
                <a:gd name="connsiteY424" fmla="*/ 168402 h 238125"/>
                <a:gd name="connsiteX425" fmla="*/ 165544 w 209550"/>
                <a:gd name="connsiteY425" fmla="*/ 166116 h 238125"/>
                <a:gd name="connsiteX426" fmla="*/ 165544 w 209550"/>
                <a:gd name="connsiteY426" fmla="*/ 165164 h 238125"/>
                <a:gd name="connsiteX427" fmla="*/ 170117 w 209550"/>
                <a:gd name="connsiteY427" fmla="*/ 159639 h 238125"/>
                <a:gd name="connsiteX428" fmla="*/ 170593 w 209550"/>
                <a:gd name="connsiteY428" fmla="*/ 158687 h 238125"/>
                <a:gd name="connsiteX429" fmla="*/ 171926 w 209550"/>
                <a:gd name="connsiteY429" fmla="*/ 155448 h 238125"/>
                <a:gd name="connsiteX430" fmla="*/ 172402 w 209550"/>
                <a:gd name="connsiteY430" fmla="*/ 154496 h 238125"/>
                <a:gd name="connsiteX431" fmla="*/ 172402 w 209550"/>
                <a:gd name="connsiteY431" fmla="*/ 154019 h 238125"/>
                <a:gd name="connsiteX432" fmla="*/ 171926 w 209550"/>
                <a:gd name="connsiteY432" fmla="*/ 153067 h 238125"/>
                <a:gd name="connsiteX433" fmla="*/ 173260 w 209550"/>
                <a:gd name="connsiteY433" fmla="*/ 152114 h 238125"/>
                <a:gd name="connsiteX434" fmla="*/ 203454 w 209550"/>
                <a:gd name="connsiteY434" fmla="*/ 113728 h 238125"/>
                <a:gd name="connsiteX435" fmla="*/ 205264 w 209550"/>
                <a:gd name="connsiteY435" fmla="*/ 111919 h 238125"/>
                <a:gd name="connsiteX436" fmla="*/ 206597 w 209550"/>
                <a:gd name="connsiteY436" fmla="*/ 108299 h 238125"/>
                <a:gd name="connsiteX437" fmla="*/ 207550 w 209550"/>
                <a:gd name="connsiteY437" fmla="*/ 111919 h 238125"/>
                <a:gd name="connsiteX438" fmla="*/ 207073 w 209550"/>
                <a:gd name="connsiteY438" fmla="*/ 113728 h 238125"/>
                <a:gd name="connsiteX439" fmla="*/ 208026 w 209550"/>
                <a:gd name="connsiteY439" fmla="*/ 115538 h 238125"/>
                <a:gd name="connsiteX440" fmla="*/ 208502 w 209550"/>
                <a:gd name="connsiteY440" fmla="*/ 116015 h 238125"/>
                <a:gd name="connsiteX441" fmla="*/ 209455 w 209550"/>
                <a:gd name="connsiteY441" fmla="*/ 116491 h 238125"/>
                <a:gd name="connsiteX442" fmla="*/ 209455 w 209550"/>
                <a:gd name="connsiteY442" fmla="*/ 116015 h 238125"/>
                <a:gd name="connsiteX443" fmla="*/ 210788 w 209550"/>
                <a:gd name="connsiteY443" fmla="*/ 115062 h 238125"/>
                <a:gd name="connsiteX444" fmla="*/ 210788 w 209550"/>
                <a:gd name="connsiteY444" fmla="*/ 114586 h 238125"/>
                <a:gd name="connsiteX445" fmla="*/ 211741 w 209550"/>
                <a:gd name="connsiteY445" fmla="*/ 115062 h 238125"/>
                <a:gd name="connsiteX446" fmla="*/ 211741 w 209550"/>
                <a:gd name="connsiteY446" fmla="*/ 116015 h 238125"/>
                <a:gd name="connsiteX447" fmla="*/ 210788 w 209550"/>
                <a:gd name="connsiteY447" fmla="*/ 116967 h 238125"/>
                <a:gd name="connsiteX448" fmla="*/ 210312 w 209550"/>
                <a:gd name="connsiteY448" fmla="*/ 117920 h 238125"/>
                <a:gd name="connsiteX449" fmla="*/ 211264 w 209550"/>
                <a:gd name="connsiteY449" fmla="*/ 117920 h 238125"/>
                <a:gd name="connsiteX450" fmla="*/ 211264 w 209550"/>
                <a:gd name="connsiteY450" fmla="*/ 118872 h 238125"/>
                <a:gd name="connsiteX451" fmla="*/ 210788 w 209550"/>
                <a:gd name="connsiteY451" fmla="*/ 119824 h 238125"/>
                <a:gd name="connsiteX452" fmla="*/ 212122 w 209550"/>
                <a:gd name="connsiteY452" fmla="*/ 120777 h 238125"/>
                <a:gd name="connsiteX453" fmla="*/ 212122 w 209550"/>
                <a:gd name="connsiteY453" fmla="*/ 121253 h 238125"/>
                <a:gd name="connsiteX454" fmla="*/ 210312 w 209550"/>
                <a:gd name="connsiteY454" fmla="*/ 124492 h 238125"/>
                <a:gd name="connsiteX455" fmla="*/ 210312 w 209550"/>
                <a:gd name="connsiteY455" fmla="*/ 125825 h 238125"/>
                <a:gd name="connsiteX456" fmla="*/ 211264 w 209550"/>
                <a:gd name="connsiteY456" fmla="*/ 126778 h 238125"/>
                <a:gd name="connsiteX457" fmla="*/ 212217 w 209550"/>
                <a:gd name="connsiteY457" fmla="*/ 126778 h 238125"/>
                <a:gd name="connsiteX458" fmla="*/ 212693 w 209550"/>
                <a:gd name="connsiteY458" fmla="*/ 126778 h 238125"/>
                <a:gd name="connsiteX459" fmla="*/ 212693 w 209550"/>
                <a:gd name="connsiteY459" fmla="*/ 129064 h 238125"/>
                <a:gd name="connsiteX460" fmla="*/ 212693 w 209550"/>
                <a:gd name="connsiteY460" fmla="*/ 130016 h 238125"/>
                <a:gd name="connsiteX461" fmla="*/ 209931 w 209550"/>
                <a:gd name="connsiteY461" fmla="*/ 133636 h 238125"/>
                <a:gd name="connsiteX462" fmla="*/ 208979 w 209550"/>
                <a:gd name="connsiteY462" fmla="*/ 133636 h 238125"/>
                <a:gd name="connsiteX463" fmla="*/ 208026 w 209550"/>
                <a:gd name="connsiteY463" fmla="*/ 131826 h 238125"/>
                <a:gd name="connsiteX464" fmla="*/ 208026 w 209550"/>
                <a:gd name="connsiteY464" fmla="*/ 130873 h 238125"/>
                <a:gd name="connsiteX465" fmla="*/ 207073 w 209550"/>
                <a:gd name="connsiteY465" fmla="*/ 131350 h 238125"/>
                <a:gd name="connsiteX466" fmla="*/ 207073 w 209550"/>
                <a:gd name="connsiteY466" fmla="*/ 132207 h 238125"/>
                <a:gd name="connsiteX467" fmla="*/ 39719 w 209550"/>
                <a:gd name="connsiteY467" fmla="*/ 208121 h 238125"/>
                <a:gd name="connsiteX468" fmla="*/ 39243 w 209550"/>
                <a:gd name="connsiteY468" fmla="*/ 208121 h 238125"/>
                <a:gd name="connsiteX469" fmla="*/ 39719 w 209550"/>
                <a:gd name="connsiteY469" fmla="*/ 209074 h 238125"/>
                <a:gd name="connsiteX470" fmla="*/ 40196 w 209550"/>
                <a:gd name="connsiteY470" fmla="*/ 209074 h 238125"/>
                <a:gd name="connsiteX471" fmla="*/ 40196 w 209550"/>
                <a:gd name="connsiteY471" fmla="*/ 208597 h 238125"/>
                <a:gd name="connsiteX472" fmla="*/ 39719 w 209550"/>
                <a:gd name="connsiteY472" fmla="*/ 208121 h 238125"/>
                <a:gd name="connsiteX473" fmla="*/ 47530 w 209550"/>
                <a:gd name="connsiteY473" fmla="*/ 195739 h 238125"/>
                <a:gd name="connsiteX474" fmla="*/ 47530 w 209550"/>
                <a:gd name="connsiteY474" fmla="*/ 192976 h 238125"/>
                <a:gd name="connsiteX475" fmla="*/ 47054 w 209550"/>
                <a:gd name="connsiteY475" fmla="*/ 192976 h 238125"/>
                <a:gd name="connsiteX476" fmla="*/ 46101 w 209550"/>
                <a:gd name="connsiteY476" fmla="*/ 194786 h 238125"/>
                <a:gd name="connsiteX477" fmla="*/ 46101 w 209550"/>
                <a:gd name="connsiteY477" fmla="*/ 195739 h 238125"/>
                <a:gd name="connsiteX478" fmla="*/ 47054 w 209550"/>
                <a:gd name="connsiteY478" fmla="*/ 196215 h 238125"/>
                <a:gd name="connsiteX479" fmla="*/ 47530 w 209550"/>
                <a:gd name="connsiteY479" fmla="*/ 195739 h 238125"/>
                <a:gd name="connsiteX480" fmla="*/ 50673 w 209550"/>
                <a:gd name="connsiteY480" fmla="*/ 192596 h 238125"/>
                <a:gd name="connsiteX481" fmla="*/ 50197 w 209550"/>
                <a:gd name="connsiteY481" fmla="*/ 192119 h 238125"/>
                <a:gd name="connsiteX482" fmla="*/ 49721 w 209550"/>
                <a:gd name="connsiteY482" fmla="*/ 192596 h 238125"/>
                <a:gd name="connsiteX483" fmla="*/ 49721 w 209550"/>
                <a:gd name="connsiteY483" fmla="*/ 193072 h 238125"/>
                <a:gd name="connsiteX484" fmla="*/ 50197 w 209550"/>
                <a:gd name="connsiteY484" fmla="*/ 193548 h 238125"/>
                <a:gd name="connsiteX485" fmla="*/ 50673 w 209550"/>
                <a:gd name="connsiteY485" fmla="*/ 193072 h 238125"/>
                <a:gd name="connsiteX486" fmla="*/ 50673 w 209550"/>
                <a:gd name="connsiteY486" fmla="*/ 192596 h 238125"/>
                <a:gd name="connsiteX487" fmla="*/ 60769 w 209550"/>
                <a:gd name="connsiteY487" fmla="*/ 176974 h 238125"/>
                <a:gd name="connsiteX488" fmla="*/ 62103 w 209550"/>
                <a:gd name="connsiteY488" fmla="*/ 177927 h 238125"/>
                <a:gd name="connsiteX489" fmla="*/ 61150 w 209550"/>
                <a:gd name="connsiteY489" fmla="*/ 178403 h 238125"/>
                <a:gd name="connsiteX490" fmla="*/ 60674 w 209550"/>
                <a:gd name="connsiteY490" fmla="*/ 178403 h 238125"/>
                <a:gd name="connsiteX491" fmla="*/ 60198 w 209550"/>
                <a:gd name="connsiteY491" fmla="*/ 177070 h 238125"/>
                <a:gd name="connsiteX492" fmla="*/ 60769 w 209550"/>
                <a:gd name="connsiteY492" fmla="*/ 177070 h 238125"/>
                <a:gd name="connsiteX493" fmla="*/ 62579 w 209550"/>
                <a:gd name="connsiteY493" fmla="*/ 161449 h 238125"/>
                <a:gd name="connsiteX494" fmla="*/ 62103 w 209550"/>
                <a:gd name="connsiteY494" fmla="*/ 160115 h 238125"/>
                <a:gd name="connsiteX495" fmla="*/ 61627 w 209550"/>
                <a:gd name="connsiteY495" fmla="*/ 161449 h 238125"/>
                <a:gd name="connsiteX496" fmla="*/ 62579 w 209550"/>
                <a:gd name="connsiteY496" fmla="*/ 161449 h 238125"/>
                <a:gd name="connsiteX497" fmla="*/ 62579 w 209550"/>
                <a:gd name="connsiteY497" fmla="*/ 172022 h 238125"/>
                <a:gd name="connsiteX498" fmla="*/ 63055 w 209550"/>
                <a:gd name="connsiteY498" fmla="*/ 171069 h 238125"/>
                <a:gd name="connsiteX499" fmla="*/ 65342 w 209550"/>
                <a:gd name="connsiteY499" fmla="*/ 167449 h 238125"/>
                <a:gd name="connsiteX500" fmla="*/ 65818 w 209550"/>
                <a:gd name="connsiteY500" fmla="*/ 167449 h 238125"/>
                <a:gd name="connsiteX501" fmla="*/ 66294 w 209550"/>
                <a:gd name="connsiteY501" fmla="*/ 167449 h 238125"/>
                <a:gd name="connsiteX502" fmla="*/ 66770 w 209550"/>
                <a:gd name="connsiteY502" fmla="*/ 167926 h 238125"/>
                <a:gd name="connsiteX503" fmla="*/ 66294 w 209550"/>
                <a:gd name="connsiteY503" fmla="*/ 170688 h 238125"/>
                <a:gd name="connsiteX504" fmla="*/ 65818 w 209550"/>
                <a:gd name="connsiteY504" fmla="*/ 171641 h 238125"/>
                <a:gd name="connsiteX505" fmla="*/ 64484 w 209550"/>
                <a:gd name="connsiteY505" fmla="*/ 175260 h 238125"/>
                <a:gd name="connsiteX506" fmla="*/ 64008 w 209550"/>
                <a:gd name="connsiteY506" fmla="*/ 175736 h 238125"/>
                <a:gd name="connsiteX507" fmla="*/ 63055 w 209550"/>
                <a:gd name="connsiteY507" fmla="*/ 176213 h 238125"/>
                <a:gd name="connsiteX508" fmla="*/ 62579 w 209550"/>
                <a:gd name="connsiteY508" fmla="*/ 175260 h 238125"/>
                <a:gd name="connsiteX509" fmla="*/ 62579 w 209550"/>
                <a:gd name="connsiteY509" fmla="*/ 172022 h 238125"/>
                <a:gd name="connsiteX510" fmla="*/ 67627 w 209550"/>
                <a:gd name="connsiteY510" fmla="*/ 148209 h 238125"/>
                <a:gd name="connsiteX511" fmla="*/ 68580 w 209550"/>
                <a:gd name="connsiteY511" fmla="*/ 148209 h 238125"/>
                <a:gd name="connsiteX512" fmla="*/ 69056 w 209550"/>
                <a:gd name="connsiteY512" fmla="*/ 148209 h 238125"/>
                <a:gd name="connsiteX513" fmla="*/ 69056 w 209550"/>
                <a:gd name="connsiteY513" fmla="*/ 149543 h 238125"/>
                <a:gd name="connsiteX514" fmla="*/ 68104 w 209550"/>
                <a:gd name="connsiteY514" fmla="*/ 150876 h 238125"/>
                <a:gd name="connsiteX515" fmla="*/ 69056 w 209550"/>
                <a:gd name="connsiteY515" fmla="*/ 152210 h 238125"/>
                <a:gd name="connsiteX516" fmla="*/ 69533 w 209550"/>
                <a:gd name="connsiteY516" fmla="*/ 151733 h 238125"/>
                <a:gd name="connsiteX517" fmla="*/ 70485 w 209550"/>
                <a:gd name="connsiteY517" fmla="*/ 150400 h 238125"/>
                <a:gd name="connsiteX518" fmla="*/ 70961 w 209550"/>
                <a:gd name="connsiteY518" fmla="*/ 148114 h 238125"/>
                <a:gd name="connsiteX519" fmla="*/ 70485 w 209550"/>
                <a:gd name="connsiteY519" fmla="*/ 147638 h 238125"/>
                <a:gd name="connsiteX520" fmla="*/ 68199 w 209550"/>
                <a:gd name="connsiteY520" fmla="*/ 146304 h 238125"/>
                <a:gd name="connsiteX521" fmla="*/ 67246 w 209550"/>
                <a:gd name="connsiteY521" fmla="*/ 147256 h 238125"/>
                <a:gd name="connsiteX522" fmla="*/ 67246 w 209550"/>
                <a:gd name="connsiteY522" fmla="*/ 148209 h 238125"/>
                <a:gd name="connsiteX523" fmla="*/ 67627 w 209550"/>
                <a:gd name="connsiteY523" fmla="*/ 148209 h 238125"/>
                <a:gd name="connsiteX524" fmla="*/ 73152 w 209550"/>
                <a:gd name="connsiteY524" fmla="*/ 152781 h 238125"/>
                <a:gd name="connsiteX525" fmla="*/ 74485 w 209550"/>
                <a:gd name="connsiteY525" fmla="*/ 151447 h 238125"/>
                <a:gd name="connsiteX526" fmla="*/ 74962 w 209550"/>
                <a:gd name="connsiteY526" fmla="*/ 151447 h 238125"/>
                <a:gd name="connsiteX527" fmla="*/ 74485 w 209550"/>
                <a:gd name="connsiteY527" fmla="*/ 150971 h 238125"/>
                <a:gd name="connsiteX528" fmla="*/ 74009 w 209550"/>
                <a:gd name="connsiteY528" fmla="*/ 150971 h 238125"/>
                <a:gd name="connsiteX529" fmla="*/ 73057 w 209550"/>
                <a:gd name="connsiteY529" fmla="*/ 150495 h 238125"/>
                <a:gd name="connsiteX530" fmla="*/ 72580 w 209550"/>
                <a:gd name="connsiteY530" fmla="*/ 149543 h 238125"/>
                <a:gd name="connsiteX531" fmla="*/ 72104 w 209550"/>
                <a:gd name="connsiteY531" fmla="*/ 149066 h 238125"/>
                <a:gd name="connsiteX532" fmla="*/ 72104 w 209550"/>
                <a:gd name="connsiteY532" fmla="*/ 149543 h 238125"/>
                <a:gd name="connsiteX533" fmla="*/ 72580 w 209550"/>
                <a:gd name="connsiteY533" fmla="*/ 152781 h 238125"/>
                <a:gd name="connsiteX534" fmla="*/ 73152 w 209550"/>
                <a:gd name="connsiteY534" fmla="*/ 152781 h 238125"/>
                <a:gd name="connsiteX535" fmla="*/ 77248 w 209550"/>
                <a:gd name="connsiteY535" fmla="*/ 145447 h 238125"/>
                <a:gd name="connsiteX536" fmla="*/ 78200 w 209550"/>
                <a:gd name="connsiteY536" fmla="*/ 145923 h 238125"/>
                <a:gd name="connsiteX537" fmla="*/ 78676 w 209550"/>
                <a:gd name="connsiteY537" fmla="*/ 145923 h 238125"/>
                <a:gd name="connsiteX538" fmla="*/ 79629 w 209550"/>
                <a:gd name="connsiteY538" fmla="*/ 144971 h 238125"/>
                <a:gd name="connsiteX539" fmla="*/ 79153 w 209550"/>
                <a:gd name="connsiteY539" fmla="*/ 144018 h 238125"/>
                <a:gd name="connsiteX540" fmla="*/ 78200 w 209550"/>
                <a:gd name="connsiteY540" fmla="*/ 143542 h 238125"/>
                <a:gd name="connsiteX541" fmla="*/ 77724 w 209550"/>
                <a:gd name="connsiteY541" fmla="*/ 143542 h 238125"/>
                <a:gd name="connsiteX542" fmla="*/ 77248 w 209550"/>
                <a:gd name="connsiteY542" fmla="*/ 144018 h 238125"/>
                <a:gd name="connsiteX543" fmla="*/ 77248 w 209550"/>
                <a:gd name="connsiteY543" fmla="*/ 145447 h 238125"/>
                <a:gd name="connsiteX544" fmla="*/ 80391 w 209550"/>
                <a:gd name="connsiteY544" fmla="*/ 134969 h 238125"/>
                <a:gd name="connsiteX545" fmla="*/ 80391 w 209550"/>
                <a:gd name="connsiteY545" fmla="*/ 134493 h 238125"/>
                <a:gd name="connsiteX546" fmla="*/ 79438 w 209550"/>
                <a:gd name="connsiteY546" fmla="*/ 134493 h 238125"/>
                <a:gd name="connsiteX547" fmla="*/ 78962 w 209550"/>
                <a:gd name="connsiteY547" fmla="*/ 135446 h 238125"/>
                <a:gd name="connsiteX548" fmla="*/ 79438 w 209550"/>
                <a:gd name="connsiteY548" fmla="*/ 135922 h 238125"/>
                <a:gd name="connsiteX549" fmla="*/ 80391 w 209550"/>
                <a:gd name="connsiteY549" fmla="*/ 134969 h 238125"/>
                <a:gd name="connsiteX550" fmla="*/ 82677 w 209550"/>
                <a:gd name="connsiteY550" fmla="*/ 137255 h 238125"/>
                <a:gd name="connsiteX551" fmla="*/ 81725 w 209550"/>
                <a:gd name="connsiteY551" fmla="*/ 137255 h 238125"/>
                <a:gd name="connsiteX552" fmla="*/ 80391 w 209550"/>
                <a:gd name="connsiteY552" fmla="*/ 139541 h 238125"/>
                <a:gd name="connsiteX553" fmla="*/ 80391 w 209550"/>
                <a:gd name="connsiteY553" fmla="*/ 140018 h 238125"/>
                <a:gd name="connsiteX554" fmla="*/ 81343 w 209550"/>
                <a:gd name="connsiteY554" fmla="*/ 141827 h 238125"/>
                <a:gd name="connsiteX555" fmla="*/ 81820 w 209550"/>
                <a:gd name="connsiteY555" fmla="*/ 141827 h 238125"/>
                <a:gd name="connsiteX556" fmla="*/ 82296 w 209550"/>
                <a:gd name="connsiteY556" fmla="*/ 141827 h 238125"/>
                <a:gd name="connsiteX557" fmla="*/ 82772 w 209550"/>
                <a:gd name="connsiteY557" fmla="*/ 141351 h 238125"/>
                <a:gd name="connsiteX558" fmla="*/ 82772 w 209550"/>
                <a:gd name="connsiteY558" fmla="*/ 140875 h 238125"/>
                <a:gd name="connsiteX559" fmla="*/ 82772 w 209550"/>
                <a:gd name="connsiteY559" fmla="*/ 139922 h 238125"/>
                <a:gd name="connsiteX560" fmla="*/ 82772 w 209550"/>
                <a:gd name="connsiteY560" fmla="*/ 138970 h 238125"/>
                <a:gd name="connsiteX561" fmla="*/ 83248 w 209550"/>
                <a:gd name="connsiteY561" fmla="*/ 137636 h 238125"/>
                <a:gd name="connsiteX562" fmla="*/ 82677 w 209550"/>
                <a:gd name="connsiteY562" fmla="*/ 137255 h 238125"/>
                <a:gd name="connsiteX563" fmla="*/ 88201 w 209550"/>
                <a:gd name="connsiteY563" fmla="*/ 131731 h 238125"/>
                <a:gd name="connsiteX564" fmla="*/ 87725 w 209550"/>
                <a:gd name="connsiteY564" fmla="*/ 131254 h 238125"/>
                <a:gd name="connsiteX565" fmla="*/ 85916 w 209550"/>
                <a:gd name="connsiteY565" fmla="*/ 130302 h 238125"/>
                <a:gd name="connsiteX566" fmla="*/ 85439 w 209550"/>
                <a:gd name="connsiteY566" fmla="*/ 130778 h 238125"/>
                <a:gd name="connsiteX567" fmla="*/ 85916 w 209550"/>
                <a:gd name="connsiteY567" fmla="*/ 131731 h 238125"/>
                <a:gd name="connsiteX568" fmla="*/ 87725 w 209550"/>
                <a:gd name="connsiteY568" fmla="*/ 132207 h 238125"/>
                <a:gd name="connsiteX569" fmla="*/ 88201 w 209550"/>
                <a:gd name="connsiteY569" fmla="*/ 131731 h 238125"/>
                <a:gd name="connsiteX570" fmla="*/ 87249 w 209550"/>
                <a:gd name="connsiteY570" fmla="*/ 123920 h 238125"/>
                <a:gd name="connsiteX571" fmla="*/ 87725 w 209550"/>
                <a:gd name="connsiteY571" fmla="*/ 123920 h 238125"/>
                <a:gd name="connsiteX572" fmla="*/ 89059 w 209550"/>
                <a:gd name="connsiteY572" fmla="*/ 121634 h 238125"/>
                <a:gd name="connsiteX573" fmla="*/ 89059 w 209550"/>
                <a:gd name="connsiteY573" fmla="*/ 121158 h 238125"/>
                <a:gd name="connsiteX574" fmla="*/ 88583 w 209550"/>
                <a:gd name="connsiteY574" fmla="*/ 121158 h 238125"/>
                <a:gd name="connsiteX575" fmla="*/ 87249 w 209550"/>
                <a:gd name="connsiteY575" fmla="*/ 122492 h 238125"/>
                <a:gd name="connsiteX576" fmla="*/ 87249 w 209550"/>
                <a:gd name="connsiteY576" fmla="*/ 122968 h 238125"/>
                <a:gd name="connsiteX577" fmla="*/ 87249 w 209550"/>
                <a:gd name="connsiteY577" fmla="*/ 123920 h 238125"/>
                <a:gd name="connsiteX578" fmla="*/ 88201 w 209550"/>
                <a:gd name="connsiteY578" fmla="*/ 128969 h 238125"/>
                <a:gd name="connsiteX579" fmla="*/ 89154 w 209550"/>
                <a:gd name="connsiteY579" fmla="*/ 129921 h 238125"/>
                <a:gd name="connsiteX580" fmla="*/ 89154 w 209550"/>
                <a:gd name="connsiteY580" fmla="*/ 129445 h 238125"/>
                <a:gd name="connsiteX581" fmla="*/ 88678 w 209550"/>
                <a:gd name="connsiteY581" fmla="*/ 128492 h 238125"/>
                <a:gd name="connsiteX582" fmla="*/ 88201 w 209550"/>
                <a:gd name="connsiteY582" fmla="*/ 128969 h 238125"/>
                <a:gd name="connsiteX583" fmla="*/ 90011 w 209550"/>
                <a:gd name="connsiteY583" fmla="*/ 124873 h 238125"/>
                <a:gd name="connsiteX584" fmla="*/ 90488 w 209550"/>
                <a:gd name="connsiteY584" fmla="*/ 124397 h 238125"/>
                <a:gd name="connsiteX585" fmla="*/ 89535 w 209550"/>
                <a:gd name="connsiteY585" fmla="*/ 123920 h 238125"/>
                <a:gd name="connsiteX586" fmla="*/ 90011 w 209550"/>
                <a:gd name="connsiteY586" fmla="*/ 124873 h 238125"/>
                <a:gd name="connsiteX587" fmla="*/ 94583 w 209550"/>
                <a:gd name="connsiteY587" fmla="*/ 120301 h 238125"/>
                <a:gd name="connsiteX588" fmla="*/ 94107 w 209550"/>
                <a:gd name="connsiteY588" fmla="*/ 120301 h 238125"/>
                <a:gd name="connsiteX589" fmla="*/ 93631 w 209550"/>
                <a:gd name="connsiteY589" fmla="*/ 120301 h 238125"/>
                <a:gd name="connsiteX590" fmla="*/ 92678 w 209550"/>
                <a:gd name="connsiteY590" fmla="*/ 123539 h 238125"/>
                <a:gd name="connsiteX591" fmla="*/ 93154 w 209550"/>
                <a:gd name="connsiteY591" fmla="*/ 124016 h 238125"/>
                <a:gd name="connsiteX592" fmla="*/ 94107 w 209550"/>
                <a:gd name="connsiteY592" fmla="*/ 124016 h 238125"/>
                <a:gd name="connsiteX593" fmla="*/ 94583 w 209550"/>
                <a:gd name="connsiteY593" fmla="*/ 121729 h 238125"/>
                <a:gd name="connsiteX594" fmla="*/ 94583 w 209550"/>
                <a:gd name="connsiteY594" fmla="*/ 120301 h 238125"/>
                <a:gd name="connsiteX595" fmla="*/ 202978 w 209550"/>
                <a:gd name="connsiteY595" fmla="*/ 124397 h 238125"/>
                <a:gd name="connsiteX596" fmla="*/ 203454 w 209550"/>
                <a:gd name="connsiteY596" fmla="*/ 120301 h 238125"/>
                <a:gd name="connsiteX597" fmla="*/ 189262 w 209550"/>
                <a:gd name="connsiteY597" fmla="*/ 140875 h 238125"/>
                <a:gd name="connsiteX598" fmla="*/ 174593 w 209550"/>
                <a:gd name="connsiteY598" fmla="*/ 157353 h 238125"/>
                <a:gd name="connsiteX599" fmla="*/ 174593 w 209550"/>
                <a:gd name="connsiteY599" fmla="*/ 157829 h 238125"/>
                <a:gd name="connsiteX600" fmla="*/ 175069 w 209550"/>
                <a:gd name="connsiteY600" fmla="*/ 160115 h 238125"/>
                <a:gd name="connsiteX601" fmla="*/ 175546 w 209550"/>
                <a:gd name="connsiteY601" fmla="*/ 160115 h 238125"/>
                <a:gd name="connsiteX602" fmla="*/ 175069 w 209550"/>
                <a:gd name="connsiteY602" fmla="*/ 161449 h 238125"/>
                <a:gd name="connsiteX603" fmla="*/ 175069 w 209550"/>
                <a:gd name="connsiteY603" fmla="*/ 161925 h 238125"/>
                <a:gd name="connsiteX604" fmla="*/ 193834 w 209550"/>
                <a:gd name="connsiteY604" fmla="*/ 138113 h 238125"/>
                <a:gd name="connsiteX605" fmla="*/ 202978 w 209550"/>
                <a:gd name="connsiteY605" fmla="*/ 126206 h 238125"/>
                <a:gd name="connsiteX606" fmla="*/ 202978 w 209550"/>
                <a:gd name="connsiteY606" fmla="*/ 124397 h 238125"/>
                <a:gd name="connsiteX607" fmla="*/ 186976 w 209550"/>
                <a:gd name="connsiteY607" fmla="*/ 184309 h 238125"/>
                <a:gd name="connsiteX608" fmla="*/ 186500 w 209550"/>
                <a:gd name="connsiteY608" fmla="*/ 184785 h 238125"/>
                <a:gd name="connsiteX609" fmla="*/ 186023 w 209550"/>
                <a:gd name="connsiteY609" fmla="*/ 184785 h 238125"/>
                <a:gd name="connsiteX610" fmla="*/ 185547 w 209550"/>
                <a:gd name="connsiteY610" fmla="*/ 184309 h 238125"/>
                <a:gd name="connsiteX611" fmla="*/ 185547 w 209550"/>
                <a:gd name="connsiteY611" fmla="*/ 183833 h 238125"/>
                <a:gd name="connsiteX612" fmla="*/ 185547 w 209550"/>
                <a:gd name="connsiteY612" fmla="*/ 183356 h 238125"/>
                <a:gd name="connsiteX613" fmla="*/ 186023 w 209550"/>
                <a:gd name="connsiteY613" fmla="*/ 183833 h 238125"/>
                <a:gd name="connsiteX614" fmla="*/ 186976 w 209550"/>
                <a:gd name="connsiteY614" fmla="*/ 184309 h 238125"/>
                <a:gd name="connsiteX615" fmla="*/ 187833 w 209550"/>
                <a:gd name="connsiteY615" fmla="*/ 180213 h 238125"/>
                <a:gd name="connsiteX616" fmla="*/ 187357 w 209550"/>
                <a:gd name="connsiteY616" fmla="*/ 181166 h 238125"/>
                <a:gd name="connsiteX617" fmla="*/ 186880 w 209550"/>
                <a:gd name="connsiteY617" fmla="*/ 181166 h 238125"/>
                <a:gd name="connsiteX618" fmla="*/ 187357 w 209550"/>
                <a:gd name="connsiteY618" fmla="*/ 179356 h 238125"/>
                <a:gd name="connsiteX619" fmla="*/ 187833 w 209550"/>
                <a:gd name="connsiteY619" fmla="*/ 179356 h 238125"/>
                <a:gd name="connsiteX620" fmla="*/ 187833 w 209550"/>
                <a:gd name="connsiteY620" fmla="*/ 180213 h 238125"/>
                <a:gd name="connsiteX621" fmla="*/ 204311 w 209550"/>
                <a:gd name="connsiteY621" fmla="*/ 120301 h 238125"/>
                <a:gd name="connsiteX622" fmla="*/ 204311 w 209550"/>
                <a:gd name="connsiteY622" fmla="*/ 121253 h 238125"/>
                <a:gd name="connsiteX623" fmla="*/ 205264 w 209550"/>
                <a:gd name="connsiteY623" fmla="*/ 123063 h 238125"/>
                <a:gd name="connsiteX624" fmla="*/ 205740 w 209550"/>
                <a:gd name="connsiteY624" fmla="*/ 123063 h 238125"/>
                <a:gd name="connsiteX625" fmla="*/ 206692 w 209550"/>
                <a:gd name="connsiteY625" fmla="*/ 124873 h 238125"/>
                <a:gd name="connsiteX626" fmla="*/ 207169 w 209550"/>
                <a:gd name="connsiteY626" fmla="*/ 124873 h 238125"/>
                <a:gd name="connsiteX627" fmla="*/ 208121 w 209550"/>
                <a:gd name="connsiteY627" fmla="*/ 124397 h 238125"/>
                <a:gd name="connsiteX628" fmla="*/ 208121 w 209550"/>
                <a:gd name="connsiteY628" fmla="*/ 124873 h 238125"/>
                <a:gd name="connsiteX629" fmla="*/ 208121 w 209550"/>
                <a:gd name="connsiteY629" fmla="*/ 125825 h 238125"/>
                <a:gd name="connsiteX630" fmla="*/ 209074 w 209550"/>
                <a:gd name="connsiteY630" fmla="*/ 126301 h 238125"/>
                <a:gd name="connsiteX631" fmla="*/ 209550 w 209550"/>
                <a:gd name="connsiteY631" fmla="*/ 126778 h 238125"/>
                <a:gd name="connsiteX632" fmla="*/ 209550 w 209550"/>
                <a:gd name="connsiteY632" fmla="*/ 126301 h 238125"/>
                <a:gd name="connsiteX633" fmla="*/ 209074 w 209550"/>
                <a:gd name="connsiteY633" fmla="*/ 122206 h 238125"/>
                <a:gd name="connsiteX634" fmla="*/ 209074 w 209550"/>
                <a:gd name="connsiteY634" fmla="*/ 120872 h 238125"/>
                <a:gd name="connsiteX635" fmla="*/ 207740 w 209550"/>
                <a:gd name="connsiteY635" fmla="*/ 117253 h 238125"/>
                <a:gd name="connsiteX636" fmla="*/ 207264 w 209550"/>
                <a:gd name="connsiteY636" fmla="*/ 116776 h 238125"/>
                <a:gd name="connsiteX637" fmla="*/ 206788 w 209550"/>
                <a:gd name="connsiteY637" fmla="*/ 117253 h 238125"/>
                <a:gd name="connsiteX638" fmla="*/ 204311 w 209550"/>
                <a:gd name="connsiteY638" fmla="*/ 120301 h 238125"/>
                <a:gd name="connsiteX639" fmla="*/ 207073 w 209550"/>
                <a:gd name="connsiteY639" fmla="*/ 119824 h 238125"/>
                <a:gd name="connsiteX640" fmla="*/ 206597 w 209550"/>
                <a:gd name="connsiteY640" fmla="*/ 120301 h 238125"/>
                <a:gd name="connsiteX641" fmla="*/ 206121 w 209550"/>
                <a:gd name="connsiteY641" fmla="*/ 119824 h 238125"/>
                <a:gd name="connsiteX642" fmla="*/ 206597 w 209550"/>
                <a:gd name="connsiteY642" fmla="*/ 118872 h 238125"/>
                <a:gd name="connsiteX643" fmla="*/ 207073 w 209550"/>
                <a:gd name="connsiteY643" fmla="*/ 119824 h 238125"/>
                <a:gd name="connsiteX644" fmla="*/ 208883 w 209550"/>
                <a:gd name="connsiteY644" fmla="*/ 136303 h 238125"/>
                <a:gd name="connsiteX645" fmla="*/ 208407 w 209550"/>
                <a:gd name="connsiteY645" fmla="*/ 138113 h 238125"/>
                <a:gd name="connsiteX646" fmla="*/ 208407 w 209550"/>
                <a:gd name="connsiteY646" fmla="*/ 139446 h 238125"/>
                <a:gd name="connsiteX647" fmla="*/ 207073 w 209550"/>
                <a:gd name="connsiteY647" fmla="*/ 141256 h 238125"/>
                <a:gd name="connsiteX648" fmla="*/ 206121 w 209550"/>
                <a:gd name="connsiteY648" fmla="*/ 141732 h 238125"/>
                <a:gd name="connsiteX649" fmla="*/ 206121 w 209550"/>
                <a:gd name="connsiteY649" fmla="*/ 138113 h 238125"/>
                <a:gd name="connsiteX650" fmla="*/ 208883 w 209550"/>
                <a:gd name="connsiteY650" fmla="*/ 135826 h 238125"/>
                <a:gd name="connsiteX651" fmla="*/ 208883 w 209550"/>
                <a:gd name="connsiteY651" fmla="*/ 136303 h 238125"/>
                <a:gd name="connsiteX652" fmla="*/ 206597 w 209550"/>
                <a:gd name="connsiteY652" fmla="*/ 135826 h 238125"/>
                <a:gd name="connsiteX653" fmla="*/ 206597 w 209550"/>
                <a:gd name="connsiteY653" fmla="*/ 136779 h 238125"/>
                <a:gd name="connsiteX654" fmla="*/ 206597 w 209550"/>
                <a:gd name="connsiteY654" fmla="*/ 135446 h 238125"/>
                <a:gd name="connsiteX655" fmla="*/ 206597 w 209550"/>
                <a:gd name="connsiteY655" fmla="*/ 135826 h 238125"/>
                <a:gd name="connsiteX656" fmla="*/ 207073 w 209550"/>
                <a:gd name="connsiteY656" fmla="*/ 106108 h 238125"/>
                <a:gd name="connsiteX657" fmla="*/ 207073 w 209550"/>
                <a:gd name="connsiteY657" fmla="*/ 105632 h 238125"/>
                <a:gd name="connsiteX658" fmla="*/ 207550 w 209550"/>
                <a:gd name="connsiteY658" fmla="*/ 106108 h 238125"/>
                <a:gd name="connsiteX659" fmla="*/ 207073 w 209550"/>
                <a:gd name="connsiteY659" fmla="*/ 106108 h 238125"/>
                <a:gd name="connsiteX660" fmla="*/ 210312 w 209550"/>
                <a:gd name="connsiteY660" fmla="*/ 112109 h 238125"/>
                <a:gd name="connsiteX661" fmla="*/ 208979 w 209550"/>
                <a:gd name="connsiteY661" fmla="*/ 113062 h 238125"/>
                <a:gd name="connsiteX662" fmla="*/ 208502 w 209550"/>
                <a:gd name="connsiteY662" fmla="*/ 113062 h 238125"/>
                <a:gd name="connsiteX663" fmla="*/ 208502 w 209550"/>
                <a:gd name="connsiteY663" fmla="*/ 111728 h 238125"/>
                <a:gd name="connsiteX664" fmla="*/ 209455 w 209550"/>
                <a:gd name="connsiteY664" fmla="*/ 111728 h 238125"/>
                <a:gd name="connsiteX665" fmla="*/ 209455 w 209550"/>
                <a:gd name="connsiteY665" fmla="*/ 112204 h 238125"/>
                <a:gd name="connsiteX666" fmla="*/ 210312 w 209550"/>
                <a:gd name="connsiteY666" fmla="*/ 112204 h 238125"/>
                <a:gd name="connsiteX667" fmla="*/ 209359 w 209550"/>
                <a:gd name="connsiteY667" fmla="*/ 130397 h 238125"/>
                <a:gd name="connsiteX668" fmla="*/ 209359 w 209550"/>
                <a:gd name="connsiteY668" fmla="*/ 129921 h 238125"/>
                <a:gd name="connsiteX669" fmla="*/ 208883 w 209550"/>
                <a:gd name="connsiteY669" fmla="*/ 129921 h 238125"/>
                <a:gd name="connsiteX670" fmla="*/ 208407 w 209550"/>
                <a:gd name="connsiteY670" fmla="*/ 130397 h 238125"/>
                <a:gd name="connsiteX671" fmla="*/ 209359 w 209550"/>
                <a:gd name="connsiteY671" fmla="*/ 130397 h 238125"/>
                <a:gd name="connsiteX672" fmla="*/ 209359 w 209550"/>
                <a:gd name="connsiteY672" fmla="*/ 102489 h 238125"/>
                <a:gd name="connsiteX673" fmla="*/ 209836 w 209550"/>
                <a:gd name="connsiteY673" fmla="*/ 101537 h 238125"/>
                <a:gd name="connsiteX674" fmla="*/ 210788 w 209550"/>
                <a:gd name="connsiteY674" fmla="*/ 98774 h 238125"/>
                <a:gd name="connsiteX675" fmla="*/ 212122 w 209550"/>
                <a:gd name="connsiteY675" fmla="*/ 96012 h 238125"/>
                <a:gd name="connsiteX676" fmla="*/ 213074 w 209550"/>
                <a:gd name="connsiteY676" fmla="*/ 94678 h 238125"/>
                <a:gd name="connsiteX677" fmla="*/ 212598 w 209550"/>
                <a:gd name="connsiteY677" fmla="*/ 96012 h 238125"/>
                <a:gd name="connsiteX678" fmla="*/ 212598 w 209550"/>
                <a:gd name="connsiteY678" fmla="*/ 97345 h 238125"/>
                <a:gd name="connsiteX679" fmla="*/ 210788 w 209550"/>
                <a:gd name="connsiteY679" fmla="*/ 101441 h 238125"/>
                <a:gd name="connsiteX680" fmla="*/ 209455 w 209550"/>
                <a:gd name="connsiteY680" fmla="*/ 103251 h 238125"/>
                <a:gd name="connsiteX681" fmla="*/ 209359 w 209550"/>
                <a:gd name="connsiteY681" fmla="*/ 102489 h 238125"/>
                <a:gd name="connsiteX682" fmla="*/ 215265 w 209550"/>
                <a:gd name="connsiteY682" fmla="*/ 92869 h 238125"/>
                <a:gd name="connsiteX683" fmla="*/ 212979 w 209550"/>
                <a:gd name="connsiteY683" fmla="*/ 94202 h 238125"/>
                <a:gd name="connsiteX684" fmla="*/ 212979 w 209550"/>
                <a:gd name="connsiteY684" fmla="*/ 93726 h 238125"/>
                <a:gd name="connsiteX685" fmla="*/ 214313 w 209550"/>
                <a:gd name="connsiteY685" fmla="*/ 91916 h 238125"/>
                <a:gd name="connsiteX686" fmla="*/ 215265 w 209550"/>
                <a:gd name="connsiteY686" fmla="*/ 92869 h 238125"/>
                <a:gd name="connsiteX687" fmla="*/ 214884 w 209550"/>
                <a:gd name="connsiteY687" fmla="*/ 90106 h 238125"/>
                <a:gd name="connsiteX688" fmla="*/ 218122 w 209550"/>
                <a:gd name="connsiteY688" fmla="*/ 84582 h 238125"/>
                <a:gd name="connsiteX689" fmla="*/ 218599 w 209550"/>
                <a:gd name="connsiteY689" fmla="*/ 84106 h 238125"/>
                <a:gd name="connsiteX690" fmla="*/ 218599 w 209550"/>
                <a:gd name="connsiteY690" fmla="*/ 84582 h 238125"/>
                <a:gd name="connsiteX691" fmla="*/ 218122 w 209550"/>
                <a:gd name="connsiteY691" fmla="*/ 85534 h 238125"/>
                <a:gd name="connsiteX692" fmla="*/ 215837 w 209550"/>
                <a:gd name="connsiteY692" fmla="*/ 91059 h 238125"/>
                <a:gd name="connsiteX693" fmla="*/ 215837 w 209550"/>
                <a:gd name="connsiteY693" fmla="*/ 91535 h 238125"/>
                <a:gd name="connsiteX694" fmla="*/ 214884 w 209550"/>
                <a:gd name="connsiteY694" fmla="*/ 91059 h 238125"/>
                <a:gd name="connsiteX695" fmla="*/ 214884 w 209550"/>
                <a:gd name="connsiteY695" fmla="*/ 90106 h 238125"/>
                <a:gd name="connsiteX696" fmla="*/ 214884 w 209550"/>
                <a:gd name="connsiteY696" fmla="*/ 111157 h 238125"/>
                <a:gd name="connsiteX697" fmla="*/ 215360 w 209550"/>
                <a:gd name="connsiteY697" fmla="*/ 110680 h 238125"/>
                <a:gd name="connsiteX698" fmla="*/ 215837 w 209550"/>
                <a:gd name="connsiteY698" fmla="*/ 111157 h 238125"/>
                <a:gd name="connsiteX699" fmla="*/ 215360 w 209550"/>
                <a:gd name="connsiteY699" fmla="*/ 111633 h 238125"/>
                <a:gd name="connsiteX700" fmla="*/ 214884 w 209550"/>
                <a:gd name="connsiteY700" fmla="*/ 111157 h 238125"/>
                <a:gd name="connsiteX701" fmla="*/ 215265 w 209550"/>
                <a:gd name="connsiteY701" fmla="*/ 109823 h 238125"/>
                <a:gd name="connsiteX702" fmla="*/ 215265 w 209550"/>
                <a:gd name="connsiteY702" fmla="*/ 108871 h 238125"/>
                <a:gd name="connsiteX703" fmla="*/ 215741 w 209550"/>
                <a:gd name="connsiteY703" fmla="*/ 107061 h 238125"/>
                <a:gd name="connsiteX704" fmla="*/ 216217 w 209550"/>
                <a:gd name="connsiteY704" fmla="*/ 107061 h 238125"/>
                <a:gd name="connsiteX705" fmla="*/ 216217 w 209550"/>
                <a:gd name="connsiteY705" fmla="*/ 108014 h 238125"/>
                <a:gd name="connsiteX706" fmla="*/ 215741 w 209550"/>
                <a:gd name="connsiteY706" fmla="*/ 109823 h 238125"/>
                <a:gd name="connsiteX707" fmla="*/ 215265 w 209550"/>
                <a:gd name="connsiteY707" fmla="*/ 109823 h 238125"/>
                <a:gd name="connsiteX708" fmla="*/ 217551 w 209550"/>
                <a:gd name="connsiteY708" fmla="*/ 96965 h 238125"/>
                <a:gd name="connsiteX709" fmla="*/ 217551 w 209550"/>
                <a:gd name="connsiteY709" fmla="*/ 97441 h 238125"/>
                <a:gd name="connsiteX710" fmla="*/ 216598 w 209550"/>
                <a:gd name="connsiteY710" fmla="*/ 99727 h 238125"/>
                <a:gd name="connsiteX711" fmla="*/ 216122 w 209550"/>
                <a:gd name="connsiteY711" fmla="*/ 97917 h 238125"/>
                <a:gd name="connsiteX712" fmla="*/ 217075 w 209550"/>
                <a:gd name="connsiteY712" fmla="*/ 94298 h 238125"/>
                <a:gd name="connsiteX713" fmla="*/ 217551 w 209550"/>
                <a:gd name="connsiteY713" fmla="*/ 93345 h 238125"/>
                <a:gd name="connsiteX714" fmla="*/ 218027 w 209550"/>
                <a:gd name="connsiteY714" fmla="*/ 92869 h 238125"/>
                <a:gd name="connsiteX715" fmla="*/ 218027 w 209550"/>
                <a:gd name="connsiteY715" fmla="*/ 93345 h 238125"/>
                <a:gd name="connsiteX716" fmla="*/ 217551 w 209550"/>
                <a:gd name="connsiteY716" fmla="*/ 95631 h 238125"/>
                <a:gd name="connsiteX717" fmla="*/ 217551 w 209550"/>
                <a:gd name="connsiteY717" fmla="*/ 96965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Lst>
              <a:rect l="l" t="t" r="r" b="b"/>
              <a:pathLst>
                <a:path w="209550" h="238125">
                  <a:moveTo>
                    <a:pt x="207073" y="132207"/>
                  </a:moveTo>
                  <a:cubicBezTo>
                    <a:pt x="207073" y="132207"/>
                    <a:pt x="207073" y="131731"/>
                    <a:pt x="206597" y="131731"/>
                  </a:cubicBezTo>
                  <a:cubicBezTo>
                    <a:pt x="206597" y="131254"/>
                    <a:pt x="206121" y="131254"/>
                    <a:pt x="205645" y="131254"/>
                  </a:cubicBezTo>
                  <a:lnTo>
                    <a:pt x="205168" y="131254"/>
                  </a:lnTo>
                  <a:cubicBezTo>
                    <a:pt x="204692" y="134493"/>
                    <a:pt x="204216" y="136779"/>
                    <a:pt x="203835" y="137636"/>
                  </a:cubicBezTo>
                  <a:lnTo>
                    <a:pt x="203835" y="141256"/>
                  </a:lnTo>
                  <a:lnTo>
                    <a:pt x="203835" y="141732"/>
                  </a:lnTo>
                  <a:cubicBezTo>
                    <a:pt x="203835" y="142208"/>
                    <a:pt x="203835" y="142685"/>
                    <a:pt x="203835" y="143066"/>
                  </a:cubicBezTo>
                  <a:cubicBezTo>
                    <a:pt x="204311" y="144018"/>
                    <a:pt x="204311" y="144399"/>
                    <a:pt x="204311" y="145351"/>
                  </a:cubicBezTo>
                  <a:cubicBezTo>
                    <a:pt x="204311" y="146685"/>
                    <a:pt x="180118" y="179165"/>
                    <a:pt x="179642" y="179642"/>
                  </a:cubicBezTo>
                  <a:cubicBezTo>
                    <a:pt x="178689" y="180594"/>
                    <a:pt x="178308" y="180594"/>
                    <a:pt x="177832" y="181451"/>
                  </a:cubicBezTo>
                  <a:lnTo>
                    <a:pt x="177832" y="181927"/>
                  </a:lnTo>
                  <a:lnTo>
                    <a:pt x="178308" y="181927"/>
                  </a:lnTo>
                  <a:cubicBezTo>
                    <a:pt x="179260" y="181927"/>
                    <a:pt x="179642" y="182404"/>
                    <a:pt x="180594" y="182404"/>
                  </a:cubicBezTo>
                  <a:cubicBezTo>
                    <a:pt x="181070" y="182404"/>
                    <a:pt x="181546" y="181451"/>
                    <a:pt x="181927" y="181451"/>
                  </a:cubicBezTo>
                  <a:lnTo>
                    <a:pt x="182404" y="181451"/>
                  </a:lnTo>
                  <a:lnTo>
                    <a:pt x="182404" y="183261"/>
                  </a:lnTo>
                  <a:lnTo>
                    <a:pt x="181451" y="183261"/>
                  </a:lnTo>
                  <a:cubicBezTo>
                    <a:pt x="180499" y="183261"/>
                    <a:pt x="180118" y="183737"/>
                    <a:pt x="180118" y="184595"/>
                  </a:cubicBezTo>
                  <a:cubicBezTo>
                    <a:pt x="179642" y="185547"/>
                    <a:pt x="179165" y="186404"/>
                    <a:pt x="178308" y="186404"/>
                  </a:cubicBezTo>
                  <a:cubicBezTo>
                    <a:pt x="177355" y="186880"/>
                    <a:pt x="177355" y="188214"/>
                    <a:pt x="177355" y="189167"/>
                  </a:cubicBezTo>
                  <a:cubicBezTo>
                    <a:pt x="176879" y="189167"/>
                    <a:pt x="178308" y="190500"/>
                    <a:pt x="178308" y="190500"/>
                  </a:cubicBezTo>
                  <a:cubicBezTo>
                    <a:pt x="178784" y="190500"/>
                    <a:pt x="178784" y="190500"/>
                    <a:pt x="178784" y="190024"/>
                  </a:cubicBezTo>
                  <a:cubicBezTo>
                    <a:pt x="179737" y="190024"/>
                    <a:pt x="180118" y="189547"/>
                    <a:pt x="180594" y="189071"/>
                  </a:cubicBezTo>
                  <a:cubicBezTo>
                    <a:pt x="181070" y="187738"/>
                    <a:pt x="182880" y="187262"/>
                    <a:pt x="183356" y="185833"/>
                  </a:cubicBezTo>
                  <a:cubicBezTo>
                    <a:pt x="183356" y="185356"/>
                    <a:pt x="183833" y="185356"/>
                    <a:pt x="184309" y="185356"/>
                  </a:cubicBezTo>
                  <a:cubicBezTo>
                    <a:pt x="184785" y="185356"/>
                    <a:pt x="185261" y="185833"/>
                    <a:pt x="185261" y="186309"/>
                  </a:cubicBezTo>
                  <a:lnTo>
                    <a:pt x="185261" y="187262"/>
                  </a:lnTo>
                  <a:cubicBezTo>
                    <a:pt x="184309" y="188595"/>
                    <a:pt x="183928" y="190024"/>
                    <a:pt x="182975" y="190881"/>
                  </a:cubicBezTo>
                  <a:lnTo>
                    <a:pt x="182023" y="193167"/>
                  </a:lnTo>
                  <a:cubicBezTo>
                    <a:pt x="182023" y="193643"/>
                    <a:pt x="182023" y="194120"/>
                    <a:pt x="181546" y="194120"/>
                  </a:cubicBezTo>
                  <a:cubicBezTo>
                    <a:pt x="181546" y="194120"/>
                    <a:pt x="181546" y="194120"/>
                    <a:pt x="181070" y="194120"/>
                  </a:cubicBezTo>
                  <a:cubicBezTo>
                    <a:pt x="180118" y="194120"/>
                    <a:pt x="180118" y="195072"/>
                    <a:pt x="180118" y="195453"/>
                  </a:cubicBezTo>
                  <a:cubicBezTo>
                    <a:pt x="180118" y="196405"/>
                    <a:pt x="179165" y="197263"/>
                    <a:pt x="178784" y="197263"/>
                  </a:cubicBezTo>
                  <a:lnTo>
                    <a:pt x="174688" y="201835"/>
                  </a:lnTo>
                  <a:cubicBezTo>
                    <a:pt x="174212" y="202787"/>
                    <a:pt x="174212" y="203645"/>
                    <a:pt x="173355" y="204121"/>
                  </a:cubicBezTo>
                  <a:lnTo>
                    <a:pt x="170117" y="206883"/>
                  </a:lnTo>
                  <a:cubicBezTo>
                    <a:pt x="170117" y="207359"/>
                    <a:pt x="169640" y="207836"/>
                    <a:pt x="169164" y="207836"/>
                  </a:cubicBezTo>
                  <a:cubicBezTo>
                    <a:pt x="168212" y="207836"/>
                    <a:pt x="167354" y="208312"/>
                    <a:pt x="165925" y="208788"/>
                  </a:cubicBezTo>
                  <a:cubicBezTo>
                    <a:pt x="165925" y="209264"/>
                    <a:pt x="165925" y="209264"/>
                    <a:pt x="165449" y="209264"/>
                  </a:cubicBezTo>
                  <a:cubicBezTo>
                    <a:pt x="164973" y="209264"/>
                    <a:pt x="164497" y="209264"/>
                    <a:pt x="164116" y="208788"/>
                  </a:cubicBezTo>
                  <a:cubicBezTo>
                    <a:pt x="163163" y="208788"/>
                    <a:pt x="163163" y="208788"/>
                    <a:pt x="162782" y="208788"/>
                  </a:cubicBezTo>
                  <a:cubicBezTo>
                    <a:pt x="162401" y="208788"/>
                    <a:pt x="161830" y="208788"/>
                    <a:pt x="161449" y="209741"/>
                  </a:cubicBezTo>
                  <a:cubicBezTo>
                    <a:pt x="160972" y="210217"/>
                    <a:pt x="160972" y="210217"/>
                    <a:pt x="160496" y="210217"/>
                  </a:cubicBezTo>
                  <a:cubicBezTo>
                    <a:pt x="159163" y="209741"/>
                    <a:pt x="158210" y="209741"/>
                    <a:pt x="156877" y="209741"/>
                  </a:cubicBezTo>
                  <a:lnTo>
                    <a:pt x="155924" y="209741"/>
                  </a:lnTo>
                  <a:cubicBezTo>
                    <a:pt x="154972" y="209264"/>
                    <a:pt x="154114" y="209264"/>
                    <a:pt x="152686" y="209264"/>
                  </a:cubicBezTo>
                  <a:cubicBezTo>
                    <a:pt x="152209" y="209264"/>
                    <a:pt x="151352" y="208788"/>
                    <a:pt x="151352" y="208788"/>
                  </a:cubicBezTo>
                  <a:cubicBezTo>
                    <a:pt x="150400" y="207454"/>
                    <a:pt x="149066" y="207454"/>
                    <a:pt x="148114" y="206502"/>
                  </a:cubicBezTo>
                  <a:cubicBezTo>
                    <a:pt x="147638" y="206026"/>
                    <a:pt x="147161" y="205549"/>
                    <a:pt x="146780" y="205549"/>
                  </a:cubicBezTo>
                  <a:cubicBezTo>
                    <a:pt x="144494" y="205073"/>
                    <a:pt x="142684" y="204597"/>
                    <a:pt x="141256" y="203264"/>
                  </a:cubicBezTo>
                  <a:cubicBezTo>
                    <a:pt x="140779" y="203264"/>
                    <a:pt x="139922" y="202787"/>
                    <a:pt x="139922" y="202311"/>
                  </a:cubicBezTo>
                  <a:cubicBezTo>
                    <a:pt x="138589" y="201359"/>
                    <a:pt x="137636" y="200501"/>
                    <a:pt x="136303" y="200025"/>
                  </a:cubicBezTo>
                  <a:cubicBezTo>
                    <a:pt x="135350" y="200025"/>
                    <a:pt x="134969" y="199549"/>
                    <a:pt x="134493" y="199072"/>
                  </a:cubicBezTo>
                  <a:cubicBezTo>
                    <a:pt x="134017" y="198596"/>
                    <a:pt x="133541" y="198120"/>
                    <a:pt x="133159" y="198120"/>
                  </a:cubicBezTo>
                  <a:cubicBezTo>
                    <a:pt x="130397" y="196787"/>
                    <a:pt x="132207" y="194500"/>
                    <a:pt x="130873" y="191738"/>
                  </a:cubicBezTo>
                  <a:cubicBezTo>
                    <a:pt x="130397" y="190786"/>
                    <a:pt x="129921" y="189452"/>
                    <a:pt x="129064" y="188500"/>
                  </a:cubicBezTo>
                  <a:cubicBezTo>
                    <a:pt x="128588" y="188500"/>
                    <a:pt x="128111" y="187547"/>
                    <a:pt x="128111" y="187166"/>
                  </a:cubicBezTo>
                  <a:lnTo>
                    <a:pt x="124016" y="180785"/>
                  </a:lnTo>
                  <a:cubicBezTo>
                    <a:pt x="123539" y="179832"/>
                    <a:pt x="123539" y="178975"/>
                    <a:pt x="123063" y="178498"/>
                  </a:cubicBezTo>
                  <a:cubicBezTo>
                    <a:pt x="122110" y="173926"/>
                    <a:pt x="120777" y="169831"/>
                    <a:pt x="120777" y="165735"/>
                  </a:cubicBezTo>
                  <a:cubicBezTo>
                    <a:pt x="120301" y="163925"/>
                    <a:pt x="119825" y="162116"/>
                    <a:pt x="119825" y="160211"/>
                  </a:cubicBezTo>
                  <a:cubicBezTo>
                    <a:pt x="119348" y="160211"/>
                    <a:pt x="119348" y="159734"/>
                    <a:pt x="119348" y="159734"/>
                  </a:cubicBezTo>
                  <a:cubicBezTo>
                    <a:pt x="118872" y="156972"/>
                    <a:pt x="118396" y="153829"/>
                    <a:pt x="118396" y="151067"/>
                  </a:cubicBezTo>
                  <a:lnTo>
                    <a:pt x="118396" y="148780"/>
                  </a:lnTo>
                  <a:cubicBezTo>
                    <a:pt x="117919" y="147828"/>
                    <a:pt x="117919" y="147447"/>
                    <a:pt x="117919" y="146495"/>
                  </a:cubicBezTo>
                  <a:cubicBezTo>
                    <a:pt x="117919" y="145542"/>
                    <a:pt x="117919" y="145161"/>
                    <a:pt x="118396" y="144209"/>
                  </a:cubicBezTo>
                  <a:lnTo>
                    <a:pt x="118396" y="141922"/>
                  </a:lnTo>
                  <a:cubicBezTo>
                    <a:pt x="118396" y="141446"/>
                    <a:pt x="118396" y="140589"/>
                    <a:pt x="118396" y="140113"/>
                  </a:cubicBezTo>
                  <a:cubicBezTo>
                    <a:pt x="118396" y="139160"/>
                    <a:pt x="118396" y="138303"/>
                    <a:pt x="118396" y="137350"/>
                  </a:cubicBezTo>
                  <a:cubicBezTo>
                    <a:pt x="118396" y="135541"/>
                    <a:pt x="118396" y="133731"/>
                    <a:pt x="117919" y="131445"/>
                  </a:cubicBezTo>
                  <a:cubicBezTo>
                    <a:pt x="117919" y="130493"/>
                    <a:pt x="117919" y="129159"/>
                    <a:pt x="118396" y="128206"/>
                  </a:cubicBezTo>
                  <a:cubicBezTo>
                    <a:pt x="118872" y="127730"/>
                    <a:pt x="119348" y="126873"/>
                    <a:pt x="119348" y="126397"/>
                  </a:cubicBezTo>
                  <a:cubicBezTo>
                    <a:pt x="119348" y="125921"/>
                    <a:pt x="118872" y="125444"/>
                    <a:pt x="118872" y="125063"/>
                  </a:cubicBezTo>
                  <a:cubicBezTo>
                    <a:pt x="118872" y="121825"/>
                    <a:pt x="119348" y="118681"/>
                    <a:pt x="120205" y="115443"/>
                  </a:cubicBezTo>
                  <a:cubicBezTo>
                    <a:pt x="120205" y="114967"/>
                    <a:pt x="120205" y="114109"/>
                    <a:pt x="119729" y="113633"/>
                  </a:cubicBezTo>
                  <a:cubicBezTo>
                    <a:pt x="119729" y="113157"/>
                    <a:pt x="119729" y="112300"/>
                    <a:pt x="119729" y="111823"/>
                  </a:cubicBezTo>
                  <a:cubicBezTo>
                    <a:pt x="119729" y="111347"/>
                    <a:pt x="119729" y="111347"/>
                    <a:pt x="119729" y="110871"/>
                  </a:cubicBezTo>
                  <a:cubicBezTo>
                    <a:pt x="119729" y="110395"/>
                    <a:pt x="120205" y="109538"/>
                    <a:pt x="120205" y="109061"/>
                  </a:cubicBezTo>
                  <a:cubicBezTo>
                    <a:pt x="120205" y="108585"/>
                    <a:pt x="119729" y="108109"/>
                    <a:pt x="119729" y="107251"/>
                  </a:cubicBezTo>
                  <a:cubicBezTo>
                    <a:pt x="119729" y="105918"/>
                    <a:pt x="116967" y="104966"/>
                    <a:pt x="116967" y="103632"/>
                  </a:cubicBezTo>
                  <a:lnTo>
                    <a:pt x="116967" y="103156"/>
                  </a:lnTo>
                  <a:cubicBezTo>
                    <a:pt x="116967" y="102679"/>
                    <a:pt x="116967" y="102203"/>
                    <a:pt x="116967" y="101822"/>
                  </a:cubicBezTo>
                  <a:cubicBezTo>
                    <a:pt x="116967" y="100870"/>
                    <a:pt x="116967" y="100013"/>
                    <a:pt x="116967" y="99060"/>
                  </a:cubicBezTo>
                  <a:lnTo>
                    <a:pt x="116014" y="99060"/>
                  </a:lnTo>
                  <a:cubicBezTo>
                    <a:pt x="115538" y="99060"/>
                    <a:pt x="115538" y="99536"/>
                    <a:pt x="115062" y="100013"/>
                  </a:cubicBezTo>
                  <a:cubicBezTo>
                    <a:pt x="114586" y="100965"/>
                    <a:pt x="114109" y="102299"/>
                    <a:pt x="113252" y="102299"/>
                  </a:cubicBezTo>
                  <a:cubicBezTo>
                    <a:pt x="112776" y="102775"/>
                    <a:pt x="112776" y="102775"/>
                    <a:pt x="112776" y="103251"/>
                  </a:cubicBezTo>
                  <a:cubicBezTo>
                    <a:pt x="112300" y="104584"/>
                    <a:pt x="110966" y="105061"/>
                    <a:pt x="110490" y="106490"/>
                  </a:cubicBezTo>
                  <a:cubicBezTo>
                    <a:pt x="110490" y="106966"/>
                    <a:pt x="110490" y="106966"/>
                    <a:pt x="110014" y="106966"/>
                  </a:cubicBezTo>
                  <a:cubicBezTo>
                    <a:pt x="109061" y="107918"/>
                    <a:pt x="108204" y="108775"/>
                    <a:pt x="107728" y="110585"/>
                  </a:cubicBezTo>
                  <a:cubicBezTo>
                    <a:pt x="105918" y="111919"/>
                    <a:pt x="104966" y="114205"/>
                    <a:pt x="103156" y="115633"/>
                  </a:cubicBezTo>
                  <a:lnTo>
                    <a:pt x="97631" y="122492"/>
                  </a:lnTo>
                  <a:lnTo>
                    <a:pt x="96679" y="124301"/>
                  </a:lnTo>
                  <a:cubicBezTo>
                    <a:pt x="96202" y="125635"/>
                    <a:pt x="95345" y="126587"/>
                    <a:pt x="93917" y="127540"/>
                  </a:cubicBezTo>
                  <a:cubicBezTo>
                    <a:pt x="92583" y="128492"/>
                    <a:pt x="91630" y="129349"/>
                    <a:pt x="91154" y="130778"/>
                  </a:cubicBezTo>
                  <a:cubicBezTo>
                    <a:pt x="91154" y="131254"/>
                    <a:pt x="91154" y="131731"/>
                    <a:pt x="90678" y="132112"/>
                  </a:cubicBezTo>
                  <a:cubicBezTo>
                    <a:pt x="90202" y="132493"/>
                    <a:pt x="89725" y="133445"/>
                    <a:pt x="89725" y="134874"/>
                  </a:cubicBezTo>
                  <a:cubicBezTo>
                    <a:pt x="89249" y="135350"/>
                    <a:pt x="89249" y="135826"/>
                    <a:pt x="88392" y="136208"/>
                  </a:cubicBezTo>
                  <a:cubicBezTo>
                    <a:pt x="87439" y="136684"/>
                    <a:pt x="86582" y="137541"/>
                    <a:pt x="86582" y="138970"/>
                  </a:cubicBezTo>
                  <a:cubicBezTo>
                    <a:pt x="86582" y="139446"/>
                    <a:pt x="86106" y="139922"/>
                    <a:pt x="85630" y="140303"/>
                  </a:cubicBezTo>
                  <a:cubicBezTo>
                    <a:pt x="84677" y="140779"/>
                    <a:pt x="83820" y="141256"/>
                    <a:pt x="83344" y="142113"/>
                  </a:cubicBezTo>
                  <a:cubicBezTo>
                    <a:pt x="83344" y="142589"/>
                    <a:pt x="82867" y="142589"/>
                    <a:pt x="82867" y="142589"/>
                  </a:cubicBezTo>
                  <a:cubicBezTo>
                    <a:pt x="81915" y="142589"/>
                    <a:pt x="81915" y="143066"/>
                    <a:pt x="81534" y="143923"/>
                  </a:cubicBezTo>
                  <a:lnTo>
                    <a:pt x="80200" y="147542"/>
                  </a:lnTo>
                  <a:cubicBezTo>
                    <a:pt x="80200" y="148019"/>
                    <a:pt x="79724" y="148495"/>
                    <a:pt x="79248" y="149352"/>
                  </a:cubicBezTo>
                  <a:lnTo>
                    <a:pt x="78772" y="149828"/>
                  </a:lnTo>
                  <a:cubicBezTo>
                    <a:pt x="77819" y="149828"/>
                    <a:pt x="77438" y="150304"/>
                    <a:pt x="76962" y="151162"/>
                  </a:cubicBezTo>
                  <a:lnTo>
                    <a:pt x="73342" y="159353"/>
                  </a:lnTo>
                  <a:cubicBezTo>
                    <a:pt x="73342" y="159829"/>
                    <a:pt x="72866" y="160306"/>
                    <a:pt x="72390" y="160306"/>
                  </a:cubicBezTo>
                  <a:cubicBezTo>
                    <a:pt x="71438" y="160306"/>
                    <a:pt x="71056" y="160782"/>
                    <a:pt x="71056" y="161258"/>
                  </a:cubicBezTo>
                  <a:lnTo>
                    <a:pt x="69723" y="163544"/>
                  </a:lnTo>
                  <a:cubicBezTo>
                    <a:pt x="69247" y="164497"/>
                    <a:pt x="68771" y="164878"/>
                    <a:pt x="68389" y="164878"/>
                  </a:cubicBezTo>
                  <a:cubicBezTo>
                    <a:pt x="68008" y="164878"/>
                    <a:pt x="67913" y="164878"/>
                    <a:pt x="67437" y="164401"/>
                  </a:cubicBezTo>
                  <a:cubicBezTo>
                    <a:pt x="66961" y="163925"/>
                    <a:pt x="66484" y="163449"/>
                    <a:pt x="66484" y="162592"/>
                  </a:cubicBezTo>
                  <a:lnTo>
                    <a:pt x="66484" y="161639"/>
                  </a:lnTo>
                  <a:cubicBezTo>
                    <a:pt x="66484" y="161163"/>
                    <a:pt x="66484" y="160687"/>
                    <a:pt x="66008" y="160687"/>
                  </a:cubicBezTo>
                  <a:lnTo>
                    <a:pt x="65532" y="160687"/>
                  </a:lnTo>
                  <a:cubicBezTo>
                    <a:pt x="65056" y="160687"/>
                    <a:pt x="65056" y="161163"/>
                    <a:pt x="64579" y="161163"/>
                  </a:cubicBezTo>
                  <a:lnTo>
                    <a:pt x="64579" y="162116"/>
                  </a:lnTo>
                  <a:cubicBezTo>
                    <a:pt x="63627" y="163068"/>
                    <a:pt x="62770" y="163925"/>
                    <a:pt x="62293" y="164878"/>
                  </a:cubicBezTo>
                  <a:cubicBezTo>
                    <a:pt x="62293" y="165830"/>
                    <a:pt x="62293" y="167164"/>
                    <a:pt x="61817" y="168116"/>
                  </a:cubicBezTo>
                  <a:cubicBezTo>
                    <a:pt x="61341" y="168593"/>
                    <a:pt x="61341" y="169069"/>
                    <a:pt x="61341" y="169450"/>
                  </a:cubicBezTo>
                  <a:cubicBezTo>
                    <a:pt x="61341" y="170402"/>
                    <a:pt x="60388" y="171260"/>
                    <a:pt x="59531" y="171260"/>
                  </a:cubicBezTo>
                  <a:cubicBezTo>
                    <a:pt x="59055" y="171260"/>
                    <a:pt x="58579" y="172212"/>
                    <a:pt x="58198" y="172593"/>
                  </a:cubicBezTo>
                  <a:cubicBezTo>
                    <a:pt x="57245" y="173546"/>
                    <a:pt x="55912" y="176213"/>
                    <a:pt x="55435" y="178118"/>
                  </a:cubicBezTo>
                  <a:cubicBezTo>
                    <a:pt x="54959" y="179451"/>
                    <a:pt x="54483" y="180403"/>
                    <a:pt x="53626" y="181356"/>
                  </a:cubicBezTo>
                  <a:cubicBezTo>
                    <a:pt x="53150" y="181356"/>
                    <a:pt x="53150" y="181832"/>
                    <a:pt x="53150" y="181832"/>
                  </a:cubicBezTo>
                  <a:cubicBezTo>
                    <a:pt x="53150" y="181832"/>
                    <a:pt x="53150" y="182309"/>
                    <a:pt x="53626" y="182309"/>
                  </a:cubicBezTo>
                  <a:cubicBezTo>
                    <a:pt x="53626" y="182785"/>
                    <a:pt x="54102" y="182785"/>
                    <a:pt x="54102" y="182785"/>
                  </a:cubicBezTo>
                  <a:cubicBezTo>
                    <a:pt x="54102" y="182785"/>
                    <a:pt x="54102" y="182785"/>
                    <a:pt x="54578" y="182309"/>
                  </a:cubicBezTo>
                  <a:cubicBezTo>
                    <a:pt x="55054" y="182309"/>
                    <a:pt x="55531" y="181832"/>
                    <a:pt x="55531" y="181356"/>
                  </a:cubicBezTo>
                  <a:cubicBezTo>
                    <a:pt x="55531" y="180403"/>
                    <a:pt x="56007" y="180022"/>
                    <a:pt x="56483" y="179070"/>
                  </a:cubicBezTo>
                  <a:lnTo>
                    <a:pt x="56959" y="179070"/>
                  </a:lnTo>
                  <a:lnTo>
                    <a:pt x="58769" y="181356"/>
                  </a:lnTo>
                  <a:lnTo>
                    <a:pt x="58769" y="182309"/>
                  </a:lnTo>
                  <a:cubicBezTo>
                    <a:pt x="58769" y="182785"/>
                    <a:pt x="58293" y="182785"/>
                    <a:pt x="57817" y="182785"/>
                  </a:cubicBezTo>
                  <a:cubicBezTo>
                    <a:pt x="57817" y="182309"/>
                    <a:pt x="57341" y="182309"/>
                    <a:pt x="57341" y="182309"/>
                  </a:cubicBezTo>
                  <a:cubicBezTo>
                    <a:pt x="56864" y="182309"/>
                    <a:pt x="56388" y="182309"/>
                    <a:pt x="56388" y="182785"/>
                  </a:cubicBezTo>
                  <a:cubicBezTo>
                    <a:pt x="56864" y="183261"/>
                    <a:pt x="56864" y="183261"/>
                    <a:pt x="56864" y="183737"/>
                  </a:cubicBezTo>
                  <a:lnTo>
                    <a:pt x="56864" y="184214"/>
                  </a:lnTo>
                  <a:cubicBezTo>
                    <a:pt x="56864" y="184214"/>
                    <a:pt x="56864" y="184690"/>
                    <a:pt x="56388" y="185166"/>
                  </a:cubicBezTo>
                  <a:cubicBezTo>
                    <a:pt x="55912" y="185166"/>
                    <a:pt x="53626" y="185166"/>
                    <a:pt x="53150" y="184690"/>
                  </a:cubicBezTo>
                  <a:lnTo>
                    <a:pt x="51816" y="183737"/>
                  </a:lnTo>
                  <a:lnTo>
                    <a:pt x="51340" y="183737"/>
                  </a:lnTo>
                  <a:cubicBezTo>
                    <a:pt x="50863" y="183737"/>
                    <a:pt x="50863" y="183737"/>
                    <a:pt x="50863" y="184214"/>
                  </a:cubicBezTo>
                  <a:cubicBezTo>
                    <a:pt x="50863" y="184214"/>
                    <a:pt x="50863" y="184690"/>
                    <a:pt x="50387" y="185166"/>
                  </a:cubicBezTo>
                  <a:cubicBezTo>
                    <a:pt x="50387" y="185642"/>
                    <a:pt x="49911" y="185642"/>
                    <a:pt x="49911" y="186119"/>
                  </a:cubicBezTo>
                  <a:cubicBezTo>
                    <a:pt x="49911" y="186595"/>
                    <a:pt x="50387" y="187071"/>
                    <a:pt x="50863" y="187452"/>
                  </a:cubicBezTo>
                  <a:lnTo>
                    <a:pt x="51340" y="187928"/>
                  </a:lnTo>
                  <a:cubicBezTo>
                    <a:pt x="51340" y="188404"/>
                    <a:pt x="50863" y="188404"/>
                    <a:pt x="50863" y="188404"/>
                  </a:cubicBezTo>
                  <a:lnTo>
                    <a:pt x="49054" y="188404"/>
                  </a:lnTo>
                  <a:cubicBezTo>
                    <a:pt x="49054" y="188404"/>
                    <a:pt x="48577" y="188404"/>
                    <a:pt x="48577" y="188881"/>
                  </a:cubicBezTo>
                  <a:lnTo>
                    <a:pt x="49054" y="189357"/>
                  </a:lnTo>
                  <a:cubicBezTo>
                    <a:pt x="50006" y="189357"/>
                    <a:pt x="50863" y="189357"/>
                    <a:pt x="51340" y="190691"/>
                  </a:cubicBezTo>
                  <a:cubicBezTo>
                    <a:pt x="51340" y="190691"/>
                    <a:pt x="51816" y="190691"/>
                    <a:pt x="51816" y="190214"/>
                  </a:cubicBezTo>
                  <a:cubicBezTo>
                    <a:pt x="51816" y="190214"/>
                    <a:pt x="51816" y="189738"/>
                    <a:pt x="52292" y="189738"/>
                  </a:cubicBezTo>
                  <a:cubicBezTo>
                    <a:pt x="52292" y="189262"/>
                    <a:pt x="52768" y="188786"/>
                    <a:pt x="53245" y="188786"/>
                  </a:cubicBezTo>
                  <a:cubicBezTo>
                    <a:pt x="53245" y="188309"/>
                    <a:pt x="54197" y="188786"/>
                    <a:pt x="54197" y="189262"/>
                  </a:cubicBezTo>
                  <a:lnTo>
                    <a:pt x="54197" y="191548"/>
                  </a:lnTo>
                  <a:cubicBezTo>
                    <a:pt x="54197" y="192024"/>
                    <a:pt x="54197" y="192881"/>
                    <a:pt x="53721" y="192881"/>
                  </a:cubicBezTo>
                  <a:cubicBezTo>
                    <a:pt x="52388" y="194215"/>
                    <a:pt x="51435" y="195644"/>
                    <a:pt x="50483" y="196977"/>
                  </a:cubicBezTo>
                  <a:cubicBezTo>
                    <a:pt x="50006" y="197453"/>
                    <a:pt x="49530" y="197929"/>
                    <a:pt x="49149" y="197929"/>
                  </a:cubicBezTo>
                  <a:lnTo>
                    <a:pt x="48673" y="197929"/>
                  </a:lnTo>
                  <a:cubicBezTo>
                    <a:pt x="48196" y="197929"/>
                    <a:pt x="48196" y="197929"/>
                    <a:pt x="48196" y="197929"/>
                  </a:cubicBezTo>
                  <a:cubicBezTo>
                    <a:pt x="47244" y="197929"/>
                    <a:pt x="46863" y="198406"/>
                    <a:pt x="46387" y="199263"/>
                  </a:cubicBezTo>
                  <a:lnTo>
                    <a:pt x="44101" y="202025"/>
                  </a:lnTo>
                  <a:lnTo>
                    <a:pt x="43625" y="202501"/>
                  </a:lnTo>
                  <a:cubicBezTo>
                    <a:pt x="43148" y="202501"/>
                    <a:pt x="43148" y="202025"/>
                    <a:pt x="42672" y="201549"/>
                  </a:cubicBezTo>
                  <a:lnTo>
                    <a:pt x="42196" y="201549"/>
                  </a:lnTo>
                  <a:cubicBezTo>
                    <a:pt x="41719" y="201549"/>
                    <a:pt x="41719" y="201549"/>
                    <a:pt x="41719" y="202025"/>
                  </a:cubicBezTo>
                  <a:cubicBezTo>
                    <a:pt x="41243" y="202501"/>
                    <a:pt x="40767" y="202501"/>
                    <a:pt x="40767" y="202978"/>
                  </a:cubicBezTo>
                  <a:cubicBezTo>
                    <a:pt x="40767" y="203454"/>
                    <a:pt x="41243" y="203930"/>
                    <a:pt x="41719" y="203930"/>
                  </a:cubicBezTo>
                  <a:cubicBezTo>
                    <a:pt x="42196" y="204406"/>
                    <a:pt x="42196" y="204883"/>
                    <a:pt x="43053" y="204883"/>
                  </a:cubicBezTo>
                  <a:cubicBezTo>
                    <a:pt x="43529" y="204883"/>
                    <a:pt x="43529" y="204883"/>
                    <a:pt x="44005" y="204883"/>
                  </a:cubicBezTo>
                  <a:cubicBezTo>
                    <a:pt x="45339" y="204883"/>
                    <a:pt x="46292" y="203930"/>
                    <a:pt x="46292" y="202597"/>
                  </a:cubicBezTo>
                  <a:lnTo>
                    <a:pt x="46768" y="202121"/>
                  </a:lnTo>
                  <a:lnTo>
                    <a:pt x="46768" y="202597"/>
                  </a:lnTo>
                  <a:cubicBezTo>
                    <a:pt x="47244" y="202597"/>
                    <a:pt x="47244" y="203073"/>
                    <a:pt x="47244" y="203073"/>
                  </a:cubicBezTo>
                  <a:lnTo>
                    <a:pt x="47244" y="204883"/>
                  </a:lnTo>
                  <a:cubicBezTo>
                    <a:pt x="46768" y="204883"/>
                    <a:pt x="46768" y="205359"/>
                    <a:pt x="46292" y="205835"/>
                  </a:cubicBezTo>
                  <a:cubicBezTo>
                    <a:pt x="45815" y="206312"/>
                    <a:pt x="46292" y="207645"/>
                    <a:pt x="45339" y="207645"/>
                  </a:cubicBezTo>
                  <a:lnTo>
                    <a:pt x="42577" y="207645"/>
                  </a:lnTo>
                  <a:cubicBezTo>
                    <a:pt x="42100" y="207645"/>
                    <a:pt x="42100" y="207645"/>
                    <a:pt x="42100" y="207645"/>
                  </a:cubicBezTo>
                  <a:cubicBezTo>
                    <a:pt x="41624" y="207645"/>
                    <a:pt x="41148" y="207645"/>
                    <a:pt x="41148" y="208121"/>
                  </a:cubicBezTo>
                  <a:lnTo>
                    <a:pt x="41148" y="208597"/>
                  </a:lnTo>
                  <a:cubicBezTo>
                    <a:pt x="41148" y="209074"/>
                    <a:pt x="41148" y="209074"/>
                    <a:pt x="41148" y="209074"/>
                  </a:cubicBezTo>
                  <a:cubicBezTo>
                    <a:pt x="41624" y="209550"/>
                    <a:pt x="41624" y="210407"/>
                    <a:pt x="41624" y="211360"/>
                  </a:cubicBezTo>
                  <a:cubicBezTo>
                    <a:pt x="41624" y="211836"/>
                    <a:pt x="41624" y="212312"/>
                    <a:pt x="41624" y="212693"/>
                  </a:cubicBezTo>
                  <a:cubicBezTo>
                    <a:pt x="41148" y="213170"/>
                    <a:pt x="41148" y="214027"/>
                    <a:pt x="41148" y="214503"/>
                  </a:cubicBezTo>
                  <a:cubicBezTo>
                    <a:pt x="41148" y="214979"/>
                    <a:pt x="41148" y="215837"/>
                    <a:pt x="41148" y="216313"/>
                  </a:cubicBezTo>
                  <a:cubicBezTo>
                    <a:pt x="40672" y="217646"/>
                    <a:pt x="40196" y="219075"/>
                    <a:pt x="38386" y="219932"/>
                  </a:cubicBezTo>
                  <a:cubicBezTo>
                    <a:pt x="37909" y="219932"/>
                    <a:pt x="37909" y="220409"/>
                    <a:pt x="37909" y="220885"/>
                  </a:cubicBezTo>
                  <a:cubicBezTo>
                    <a:pt x="36957" y="229076"/>
                    <a:pt x="35147" y="229552"/>
                    <a:pt x="32004" y="232791"/>
                  </a:cubicBezTo>
                  <a:cubicBezTo>
                    <a:pt x="31528" y="233744"/>
                    <a:pt x="31051" y="235077"/>
                    <a:pt x="30194" y="236029"/>
                  </a:cubicBezTo>
                  <a:cubicBezTo>
                    <a:pt x="29718" y="236506"/>
                    <a:pt x="29718" y="236982"/>
                    <a:pt x="29718" y="237363"/>
                  </a:cubicBezTo>
                  <a:cubicBezTo>
                    <a:pt x="29242" y="238697"/>
                    <a:pt x="28384" y="240601"/>
                    <a:pt x="26956" y="240601"/>
                  </a:cubicBezTo>
                  <a:cubicBezTo>
                    <a:pt x="26479" y="240601"/>
                    <a:pt x="26479" y="240125"/>
                    <a:pt x="26003" y="240125"/>
                  </a:cubicBezTo>
                  <a:cubicBezTo>
                    <a:pt x="25527" y="240125"/>
                    <a:pt x="25527" y="240125"/>
                    <a:pt x="25051" y="240125"/>
                  </a:cubicBezTo>
                  <a:cubicBezTo>
                    <a:pt x="24575" y="240125"/>
                    <a:pt x="23717" y="240125"/>
                    <a:pt x="23241" y="240601"/>
                  </a:cubicBezTo>
                  <a:lnTo>
                    <a:pt x="22765" y="240601"/>
                  </a:lnTo>
                  <a:cubicBezTo>
                    <a:pt x="22288" y="240601"/>
                    <a:pt x="21812" y="240601"/>
                    <a:pt x="21431" y="240601"/>
                  </a:cubicBezTo>
                  <a:cubicBezTo>
                    <a:pt x="20479" y="240125"/>
                    <a:pt x="20098" y="239649"/>
                    <a:pt x="19145" y="239649"/>
                  </a:cubicBezTo>
                  <a:cubicBezTo>
                    <a:pt x="17335" y="239649"/>
                    <a:pt x="16859" y="239173"/>
                    <a:pt x="15526" y="237839"/>
                  </a:cubicBezTo>
                  <a:cubicBezTo>
                    <a:pt x="15050" y="236887"/>
                    <a:pt x="14192" y="236029"/>
                    <a:pt x="13240" y="235077"/>
                  </a:cubicBezTo>
                  <a:lnTo>
                    <a:pt x="11430" y="233744"/>
                  </a:lnTo>
                  <a:cubicBezTo>
                    <a:pt x="10096" y="233267"/>
                    <a:pt x="8668" y="232791"/>
                    <a:pt x="8192" y="231934"/>
                  </a:cubicBezTo>
                  <a:cubicBezTo>
                    <a:pt x="7715" y="231458"/>
                    <a:pt x="6858" y="230981"/>
                    <a:pt x="5905" y="230981"/>
                  </a:cubicBezTo>
                  <a:cubicBezTo>
                    <a:pt x="4096" y="230981"/>
                    <a:pt x="2667" y="230029"/>
                    <a:pt x="1810" y="228219"/>
                  </a:cubicBezTo>
                  <a:cubicBezTo>
                    <a:pt x="857" y="227267"/>
                    <a:pt x="476" y="226409"/>
                    <a:pt x="0" y="225457"/>
                  </a:cubicBezTo>
                  <a:lnTo>
                    <a:pt x="0" y="223647"/>
                  </a:lnTo>
                  <a:cubicBezTo>
                    <a:pt x="0" y="223171"/>
                    <a:pt x="476" y="222314"/>
                    <a:pt x="476" y="221361"/>
                  </a:cubicBezTo>
                  <a:cubicBezTo>
                    <a:pt x="476" y="220409"/>
                    <a:pt x="0" y="219551"/>
                    <a:pt x="0" y="218599"/>
                  </a:cubicBezTo>
                  <a:lnTo>
                    <a:pt x="0" y="217646"/>
                  </a:lnTo>
                  <a:lnTo>
                    <a:pt x="952" y="213550"/>
                  </a:lnTo>
                  <a:cubicBezTo>
                    <a:pt x="1429" y="212217"/>
                    <a:pt x="1905" y="211265"/>
                    <a:pt x="1905" y="209931"/>
                  </a:cubicBezTo>
                  <a:cubicBezTo>
                    <a:pt x="1905" y="208978"/>
                    <a:pt x="1905" y="208121"/>
                    <a:pt x="1905" y="207169"/>
                  </a:cubicBezTo>
                  <a:cubicBezTo>
                    <a:pt x="1905" y="204883"/>
                    <a:pt x="1905" y="202597"/>
                    <a:pt x="2381" y="200311"/>
                  </a:cubicBezTo>
                  <a:cubicBezTo>
                    <a:pt x="2381" y="199358"/>
                    <a:pt x="2858" y="198977"/>
                    <a:pt x="2858" y="198025"/>
                  </a:cubicBezTo>
                  <a:cubicBezTo>
                    <a:pt x="3334" y="197548"/>
                    <a:pt x="3334" y="197548"/>
                    <a:pt x="3334" y="197072"/>
                  </a:cubicBezTo>
                  <a:lnTo>
                    <a:pt x="3334" y="196596"/>
                  </a:lnTo>
                  <a:cubicBezTo>
                    <a:pt x="3334" y="193834"/>
                    <a:pt x="4286" y="191548"/>
                    <a:pt x="4667" y="189262"/>
                  </a:cubicBezTo>
                  <a:lnTo>
                    <a:pt x="6001" y="182880"/>
                  </a:lnTo>
                  <a:cubicBezTo>
                    <a:pt x="6001" y="182404"/>
                    <a:pt x="5525" y="181547"/>
                    <a:pt x="5525" y="181070"/>
                  </a:cubicBezTo>
                  <a:cubicBezTo>
                    <a:pt x="5525" y="180118"/>
                    <a:pt x="6001" y="178784"/>
                    <a:pt x="6858" y="177832"/>
                  </a:cubicBezTo>
                  <a:cubicBezTo>
                    <a:pt x="6858" y="175546"/>
                    <a:pt x="7334" y="173736"/>
                    <a:pt x="8192" y="171450"/>
                  </a:cubicBezTo>
                  <a:cubicBezTo>
                    <a:pt x="8192" y="170497"/>
                    <a:pt x="8192" y="169164"/>
                    <a:pt x="8668" y="168212"/>
                  </a:cubicBezTo>
                  <a:lnTo>
                    <a:pt x="8668" y="167259"/>
                  </a:lnTo>
                  <a:cubicBezTo>
                    <a:pt x="8192" y="166783"/>
                    <a:pt x="8192" y="166783"/>
                    <a:pt x="8192" y="166306"/>
                  </a:cubicBezTo>
                  <a:cubicBezTo>
                    <a:pt x="8192" y="165830"/>
                    <a:pt x="8668" y="164973"/>
                    <a:pt x="8668" y="164021"/>
                  </a:cubicBezTo>
                  <a:cubicBezTo>
                    <a:pt x="9144" y="161735"/>
                    <a:pt x="10477" y="159925"/>
                    <a:pt x="10477" y="157639"/>
                  </a:cubicBezTo>
                  <a:cubicBezTo>
                    <a:pt x="11430" y="156305"/>
                    <a:pt x="10954" y="154019"/>
                    <a:pt x="12287" y="152591"/>
                  </a:cubicBezTo>
                  <a:cubicBezTo>
                    <a:pt x="12763" y="152114"/>
                    <a:pt x="12763" y="151257"/>
                    <a:pt x="12763" y="150304"/>
                  </a:cubicBezTo>
                  <a:lnTo>
                    <a:pt x="12763" y="149828"/>
                  </a:lnTo>
                  <a:cubicBezTo>
                    <a:pt x="12287" y="148876"/>
                    <a:pt x="12287" y="148495"/>
                    <a:pt x="12287" y="148019"/>
                  </a:cubicBezTo>
                  <a:cubicBezTo>
                    <a:pt x="12287" y="146685"/>
                    <a:pt x="13240" y="145256"/>
                    <a:pt x="13621" y="143923"/>
                  </a:cubicBezTo>
                  <a:cubicBezTo>
                    <a:pt x="14097" y="143447"/>
                    <a:pt x="14573" y="143447"/>
                    <a:pt x="14573" y="142970"/>
                  </a:cubicBezTo>
                  <a:cubicBezTo>
                    <a:pt x="14573" y="141637"/>
                    <a:pt x="15526" y="140684"/>
                    <a:pt x="15526" y="139351"/>
                  </a:cubicBezTo>
                  <a:lnTo>
                    <a:pt x="16478" y="135255"/>
                  </a:lnTo>
                  <a:lnTo>
                    <a:pt x="18288" y="130207"/>
                  </a:lnTo>
                  <a:cubicBezTo>
                    <a:pt x="18288" y="129730"/>
                    <a:pt x="18764" y="129254"/>
                    <a:pt x="18764" y="128397"/>
                  </a:cubicBezTo>
                  <a:cubicBezTo>
                    <a:pt x="18764" y="127921"/>
                    <a:pt x="18764" y="127921"/>
                    <a:pt x="18764" y="127445"/>
                  </a:cubicBezTo>
                  <a:cubicBezTo>
                    <a:pt x="18764" y="126968"/>
                    <a:pt x="18764" y="126111"/>
                    <a:pt x="18764" y="125635"/>
                  </a:cubicBezTo>
                  <a:cubicBezTo>
                    <a:pt x="19717" y="123825"/>
                    <a:pt x="19717" y="122015"/>
                    <a:pt x="21050" y="120110"/>
                  </a:cubicBezTo>
                  <a:lnTo>
                    <a:pt x="21050" y="119824"/>
                  </a:lnTo>
                  <a:cubicBezTo>
                    <a:pt x="21050" y="118491"/>
                    <a:pt x="21526" y="117062"/>
                    <a:pt x="22003" y="115729"/>
                  </a:cubicBezTo>
                  <a:lnTo>
                    <a:pt x="22955" y="111633"/>
                  </a:lnTo>
                  <a:cubicBezTo>
                    <a:pt x="23908" y="109823"/>
                    <a:pt x="23431" y="108014"/>
                    <a:pt x="24765" y="106585"/>
                  </a:cubicBezTo>
                  <a:cubicBezTo>
                    <a:pt x="24765" y="104775"/>
                    <a:pt x="25717" y="102965"/>
                    <a:pt x="26098" y="101060"/>
                  </a:cubicBezTo>
                  <a:cubicBezTo>
                    <a:pt x="26098" y="99727"/>
                    <a:pt x="26575" y="98298"/>
                    <a:pt x="27432" y="97441"/>
                  </a:cubicBezTo>
                  <a:lnTo>
                    <a:pt x="28384" y="95155"/>
                  </a:lnTo>
                  <a:cubicBezTo>
                    <a:pt x="28384" y="94202"/>
                    <a:pt x="28861" y="92869"/>
                    <a:pt x="29337" y="91916"/>
                  </a:cubicBezTo>
                  <a:cubicBezTo>
                    <a:pt x="29337" y="91440"/>
                    <a:pt x="29813" y="90964"/>
                    <a:pt x="29813" y="90583"/>
                  </a:cubicBezTo>
                  <a:cubicBezTo>
                    <a:pt x="29813" y="89249"/>
                    <a:pt x="30289" y="87820"/>
                    <a:pt x="30766" y="86963"/>
                  </a:cubicBezTo>
                  <a:cubicBezTo>
                    <a:pt x="31242" y="86487"/>
                    <a:pt x="31242" y="86011"/>
                    <a:pt x="31242" y="86011"/>
                  </a:cubicBezTo>
                  <a:cubicBezTo>
                    <a:pt x="31242" y="84677"/>
                    <a:pt x="31718" y="84201"/>
                    <a:pt x="32194" y="83249"/>
                  </a:cubicBezTo>
                  <a:cubicBezTo>
                    <a:pt x="33147" y="81915"/>
                    <a:pt x="33147" y="80010"/>
                    <a:pt x="33147" y="78677"/>
                  </a:cubicBezTo>
                  <a:cubicBezTo>
                    <a:pt x="33147" y="77724"/>
                    <a:pt x="33147" y="76867"/>
                    <a:pt x="33623" y="75914"/>
                  </a:cubicBezTo>
                  <a:lnTo>
                    <a:pt x="34100" y="75914"/>
                  </a:lnTo>
                  <a:cubicBezTo>
                    <a:pt x="34100" y="72676"/>
                    <a:pt x="35909" y="70866"/>
                    <a:pt x="36862" y="68104"/>
                  </a:cubicBezTo>
                  <a:cubicBezTo>
                    <a:pt x="36862" y="66770"/>
                    <a:pt x="36862" y="65341"/>
                    <a:pt x="37338" y="64484"/>
                  </a:cubicBezTo>
                  <a:lnTo>
                    <a:pt x="38671" y="60865"/>
                  </a:lnTo>
                  <a:lnTo>
                    <a:pt x="38671" y="59531"/>
                  </a:lnTo>
                  <a:lnTo>
                    <a:pt x="39624" y="57721"/>
                  </a:lnTo>
                  <a:cubicBezTo>
                    <a:pt x="40100" y="56769"/>
                    <a:pt x="40100" y="55912"/>
                    <a:pt x="40100" y="54959"/>
                  </a:cubicBezTo>
                  <a:cubicBezTo>
                    <a:pt x="40100" y="53150"/>
                    <a:pt x="41053" y="51721"/>
                    <a:pt x="41053" y="49911"/>
                  </a:cubicBezTo>
                  <a:lnTo>
                    <a:pt x="42005" y="47149"/>
                  </a:lnTo>
                  <a:cubicBezTo>
                    <a:pt x="42481" y="46672"/>
                    <a:pt x="42481" y="45815"/>
                    <a:pt x="42481" y="45339"/>
                  </a:cubicBezTo>
                  <a:cubicBezTo>
                    <a:pt x="42481" y="44387"/>
                    <a:pt x="42958" y="43053"/>
                    <a:pt x="43434" y="42101"/>
                  </a:cubicBezTo>
                  <a:cubicBezTo>
                    <a:pt x="43910" y="39815"/>
                    <a:pt x="44767" y="38005"/>
                    <a:pt x="44767" y="35719"/>
                  </a:cubicBezTo>
                  <a:cubicBezTo>
                    <a:pt x="44767" y="35242"/>
                    <a:pt x="44767" y="35242"/>
                    <a:pt x="45244" y="34766"/>
                  </a:cubicBezTo>
                  <a:cubicBezTo>
                    <a:pt x="46196" y="32480"/>
                    <a:pt x="46196" y="29718"/>
                    <a:pt x="46577" y="26956"/>
                  </a:cubicBezTo>
                  <a:lnTo>
                    <a:pt x="49816" y="11906"/>
                  </a:lnTo>
                  <a:cubicBezTo>
                    <a:pt x="49816" y="10954"/>
                    <a:pt x="49816" y="10573"/>
                    <a:pt x="50292" y="9620"/>
                  </a:cubicBezTo>
                  <a:cubicBezTo>
                    <a:pt x="50292" y="9144"/>
                    <a:pt x="50768" y="8668"/>
                    <a:pt x="50768" y="7810"/>
                  </a:cubicBezTo>
                  <a:cubicBezTo>
                    <a:pt x="50768" y="6858"/>
                    <a:pt x="51244" y="6001"/>
                    <a:pt x="51721" y="5048"/>
                  </a:cubicBezTo>
                  <a:cubicBezTo>
                    <a:pt x="52673" y="4572"/>
                    <a:pt x="53530" y="3715"/>
                    <a:pt x="54007" y="2762"/>
                  </a:cubicBezTo>
                  <a:cubicBezTo>
                    <a:pt x="55340" y="1810"/>
                    <a:pt x="56293" y="953"/>
                    <a:pt x="57626" y="476"/>
                  </a:cubicBezTo>
                  <a:cubicBezTo>
                    <a:pt x="58102" y="476"/>
                    <a:pt x="58579" y="0"/>
                    <a:pt x="58960" y="0"/>
                  </a:cubicBezTo>
                  <a:cubicBezTo>
                    <a:pt x="59341" y="0"/>
                    <a:pt x="59912" y="476"/>
                    <a:pt x="60293" y="953"/>
                  </a:cubicBezTo>
                  <a:cubicBezTo>
                    <a:pt x="60293" y="1429"/>
                    <a:pt x="60769" y="1429"/>
                    <a:pt x="60769" y="1429"/>
                  </a:cubicBezTo>
                  <a:cubicBezTo>
                    <a:pt x="60769" y="1429"/>
                    <a:pt x="61246" y="1429"/>
                    <a:pt x="61246" y="953"/>
                  </a:cubicBezTo>
                  <a:cubicBezTo>
                    <a:pt x="61246" y="953"/>
                    <a:pt x="61246" y="476"/>
                    <a:pt x="61722" y="476"/>
                  </a:cubicBezTo>
                  <a:cubicBezTo>
                    <a:pt x="61722" y="476"/>
                    <a:pt x="62198" y="953"/>
                    <a:pt x="62675" y="953"/>
                  </a:cubicBezTo>
                  <a:cubicBezTo>
                    <a:pt x="63627" y="2286"/>
                    <a:pt x="64960" y="3239"/>
                    <a:pt x="65437" y="5048"/>
                  </a:cubicBezTo>
                  <a:lnTo>
                    <a:pt x="67246" y="6382"/>
                  </a:lnTo>
                  <a:cubicBezTo>
                    <a:pt x="67723" y="6858"/>
                    <a:pt x="67723" y="7334"/>
                    <a:pt x="67723" y="7715"/>
                  </a:cubicBezTo>
                  <a:cubicBezTo>
                    <a:pt x="67723" y="7715"/>
                    <a:pt x="67723" y="8191"/>
                    <a:pt x="67723" y="8668"/>
                  </a:cubicBezTo>
                  <a:cubicBezTo>
                    <a:pt x="67723" y="9144"/>
                    <a:pt x="67246" y="9620"/>
                    <a:pt x="67246" y="10001"/>
                  </a:cubicBezTo>
                  <a:cubicBezTo>
                    <a:pt x="67246" y="10478"/>
                    <a:pt x="67723" y="11335"/>
                    <a:pt x="68199" y="11811"/>
                  </a:cubicBezTo>
                  <a:cubicBezTo>
                    <a:pt x="68675" y="12287"/>
                    <a:pt x="68675" y="13144"/>
                    <a:pt x="68675" y="14097"/>
                  </a:cubicBezTo>
                  <a:cubicBezTo>
                    <a:pt x="68675" y="15049"/>
                    <a:pt x="69151" y="15907"/>
                    <a:pt x="69628" y="16859"/>
                  </a:cubicBezTo>
                  <a:cubicBezTo>
                    <a:pt x="69628" y="17335"/>
                    <a:pt x="69628" y="18193"/>
                    <a:pt x="70104" y="18669"/>
                  </a:cubicBezTo>
                  <a:lnTo>
                    <a:pt x="70104" y="20003"/>
                  </a:lnTo>
                  <a:cubicBezTo>
                    <a:pt x="71056" y="20955"/>
                    <a:pt x="71056" y="21812"/>
                    <a:pt x="71056" y="22765"/>
                  </a:cubicBezTo>
                  <a:cubicBezTo>
                    <a:pt x="71056" y="23241"/>
                    <a:pt x="71056" y="24098"/>
                    <a:pt x="71056" y="24575"/>
                  </a:cubicBezTo>
                  <a:cubicBezTo>
                    <a:pt x="70580" y="25051"/>
                    <a:pt x="70580" y="25908"/>
                    <a:pt x="70580" y="26860"/>
                  </a:cubicBezTo>
                  <a:cubicBezTo>
                    <a:pt x="70580" y="27337"/>
                    <a:pt x="70580" y="27337"/>
                    <a:pt x="70580" y="27813"/>
                  </a:cubicBezTo>
                  <a:cubicBezTo>
                    <a:pt x="70104" y="28289"/>
                    <a:pt x="70104" y="28766"/>
                    <a:pt x="70104" y="29146"/>
                  </a:cubicBezTo>
                  <a:cubicBezTo>
                    <a:pt x="70104" y="29623"/>
                    <a:pt x="70104" y="30099"/>
                    <a:pt x="70104" y="30480"/>
                  </a:cubicBezTo>
                  <a:lnTo>
                    <a:pt x="70104" y="31814"/>
                  </a:lnTo>
                  <a:cubicBezTo>
                    <a:pt x="70104" y="35052"/>
                    <a:pt x="68771" y="37719"/>
                    <a:pt x="68771" y="40957"/>
                  </a:cubicBezTo>
                  <a:lnTo>
                    <a:pt x="68771" y="41434"/>
                  </a:lnTo>
                  <a:cubicBezTo>
                    <a:pt x="67818" y="42767"/>
                    <a:pt x="67818" y="44672"/>
                    <a:pt x="67437" y="46006"/>
                  </a:cubicBezTo>
                  <a:cubicBezTo>
                    <a:pt x="66961" y="47816"/>
                    <a:pt x="66484" y="49625"/>
                    <a:pt x="66484" y="51530"/>
                  </a:cubicBezTo>
                  <a:lnTo>
                    <a:pt x="65151" y="54769"/>
                  </a:lnTo>
                  <a:cubicBezTo>
                    <a:pt x="65151" y="57055"/>
                    <a:pt x="64675" y="59341"/>
                    <a:pt x="64675" y="61627"/>
                  </a:cubicBezTo>
                  <a:cubicBezTo>
                    <a:pt x="64675" y="62103"/>
                    <a:pt x="64675" y="62579"/>
                    <a:pt x="64198" y="62960"/>
                  </a:cubicBezTo>
                  <a:cubicBezTo>
                    <a:pt x="62389" y="65246"/>
                    <a:pt x="62389" y="68485"/>
                    <a:pt x="61913" y="71152"/>
                  </a:cubicBezTo>
                  <a:cubicBezTo>
                    <a:pt x="61436" y="72962"/>
                    <a:pt x="60960" y="74771"/>
                    <a:pt x="60103" y="76676"/>
                  </a:cubicBezTo>
                  <a:cubicBezTo>
                    <a:pt x="59626" y="78010"/>
                    <a:pt x="59150" y="79439"/>
                    <a:pt x="59150" y="80772"/>
                  </a:cubicBezTo>
                  <a:cubicBezTo>
                    <a:pt x="59150" y="81248"/>
                    <a:pt x="59150" y="81725"/>
                    <a:pt x="59150" y="82105"/>
                  </a:cubicBezTo>
                  <a:lnTo>
                    <a:pt x="59150" y="82582"/>
                  </a:lnTo>
                  <a:cubicBezTo>
                    <a:pt x="58198" y="84391"/>
                    <a:pt x="58198" y="86678"/>
                    <a:pt x="57341" y="88487"/>
                  </a:cubicBezTo>
                  <a:cubicBezTo>
                    <a:pt x="57341" y="89440"/>
                    <a:pt x="57341" y="90297"/>
                    <a:pt x="56864" y="90773"/>
                  </a:cubicBezTo>
                  <a:cubicBezTo>
                    <a:pt x="56388" y="91726"/>
                    <a:pt x="56388" y="92107"/>
                    <a:pt x="56388" y="93059"/>
                  </a:cubicBezTo>
                  <a:cubicBezTo>
                    <a:pt x="56388" y="93536"/>
                    <a:pt x="56388" y="94012"/>
                    <a:pt x="55912" y="94012"/>
                  </a:cubicBezTo>
                  <a:cubicBezTo>
                    <a:pt x="54578" y="96298"/>
                    <a:pt x="54102" y="99060"/>
                    <a:pt x="53150" y="101822"/>
                  </a:cubicBezTo>
                  <a:cubicBezTo>
                    <a:pt x="52673" y="102775"/>
                    <a:pt x="52197" y="104108"/>
                    <a:pt x="52197" y="105442"/>
                  </a:cubicBezTo>
                  <a:lnTo>
                    <a:pt x="52197" y="105918"/>
                  </a:lnTo>
                  <a:cubicBezTo>
                    <a:pt x="52197" y="107251"/>
                    <a:pt x="51244" y="108204"/>
                    <a:pt x="51244" y="109538"/>
                  </a:cubicBezTo>
                  <a:cubicBezTo>
                    <a:pt x="50292" y="112300"/>
                    <a:pt x="49911" y="119158"/>
                    <a:pt x="48482" y="120491"/>
                  </a:cubicBezTo>
                  <a:cubicBezTo>
                    <a:pt x="47530" y="121825"/>
                    <a:pt x="47149" y="123730"/>
                    <a:pt x="46672" y="125063"/>
                  </a:cubicBezTo>
                  <a:cubicBezTo>
                    <a:pt x="46672" y="126016"/>
                    <a:pt x="46196" y="126873"/>
                    <a:pt x="45720" y="127349"/>
                  </a:cubicBezTo>
                  <a:cubicBezTo>
                    <a:pt x="45244" y="128302"/>
                    <a:pt x="45244" y="128683"/>
                    <a:pt x="45244" y="129635"/>
                  </a:cubicBezTo>
                  <a:cubicBezTo>
                    <a:pt x="45244" y="130969"/>
                    <a:pt x="44767" y="131921"/>
                    <a:pt x="44767" y="132874"/>
                  </a:cubicBezTo>
                  <a:cubicBezTo>
                    <a:pt x="44291" y="134207"/>
                    <a:pt x="43815" y="135160"/>
                    <a:pt x="43815" y="136112"/>
                  </a:cubicBezTo>
                  <a:cubicBezTo>
                    <a:pt x="43815" y="138398"/>
                    <a:pt x="42863" y="140208"/>
                    <a:pt x="42005" y="142018"/>
                  </a:cubicBezTo>
                  <a:cubicBezTo>
                    <a:pt x="41529" y="142970"/>
                    <a:pt x="41053" y="143827"/>
                    <a:pt x="41053" y="144780"/>
                  </a:cubicBezTo>
                  <a:cubicBezTo>
                    <a:pt x="41053" y="145256"/>
                    <a:pt x="41053" y="145256"/>
                    <a:pt x="41053" y="145733"/>
                  </a:cubicBezTo>
                  <a:lnTo>
                    <a:pt x="41053" y="146209"/>
                  </a:lnTo>
                  <a:cubicBezTo>
                    <a:pt x="41053" y="146685"/>
                    <a:pt x="41053" y="147161"/>
                    <a:pt x="41053" y="147542"/>
                  </a:cubicBezTo>
                  <a:cubicBezTo>
                    <a:pt x="41053" y="148876"/>
                    <a:pt x="41053" y="150304"/>
                    <a:pt x="39719" y="151638"/>
                  </a:cubicBezTo>
                  <a:cubicBezTo>
                    <a:pt x="39719" y="153448"/>
                    <a:pt x="38386" y="154400"/>
                    <a:pt x="38386" y="156210"/>
                  </a:cubicBezTo>
                  <a:lnTo>
                    <a:pt x="38386" y="158496"/>
                  </a:lnTo>
                  <a:cubicBezTo>
                    <a:pt x="38386" y="159448"/>
                    <a:pt x="38386" y="160306"/>
                    <a:pt x="37909" y="160782"/>
                  </a:cubicBezTo>
                  <a:cubicBezTo>
                    <a:pt x="37433" y="161258"/>
                    <a:pt x="37433" y="162116"/>
                    <a:pt x="37433" y="163068"/>
                  </a:cubicBezTo>
                  <a:cubicBezTo>
                    <a:pt x="37433" y="164021"/>
                    <a:pt x="37433" y="164021"/>
                    <a:pt x="38767" y="164021"/>
                  </a:cubicBezTo>
                  <a:cubicBezTo>
                    <a:pt x="39243" y="164021"/>
                    <a:pt x="40100" y="164021"/>
                    <a:pt x="40100" y="163544"/>
                  </a:cubicBezTo>
                  <a:cubicBezTo>
                    <a:pt x="41434" y="161258"/>
                    <a:pt x="42863" y="159925"/>
                    <a:pt x="43339" y="157639"/>
                  </a:cubicBezTo>
                  <a:cubicBezTo>
                    <a:pt x="44291" y="155829"/>
                    <a:pt x="45625" y="154400"/>
                    <a:pt x="46958" y="153067"/>
                  </a:cubicBezTo>
                  <a:cubicBezTo>
                    <a:pt x="47911" y="151733"/>
                    <a:pt x="48768" y="150304"/>
                    <a:pt x="49244" y="148971"/>
                  </a:cubicBezTo>
                  <a:cubicBezTo>
                    <a:pt x="49244" y="148019"/>
                    <a:pt x="49721" y="147161"/>
                    <a:pt x="50197" y="146685"/>
                  </a:cubicBezTo>
                  <a:cubicBezTo>
                    <a:pt x="50197" y="146209"/>
                    <a:pt x="50673" y="146209"/>
                    <a:pt x="51149" y="146209"/>
                  </a:cubicBezTo>
                  <a:cubicBezTo>
                    <a:pt x="51625" y="146209"/>
                    <a:pt x="51625" y="146209"/>
                    <a:pt x="51625" y="146209"/>
                  </a:cubicBezTo>
                  <a:cubicBezTo>
                    <a:pt x="52102" y="146209"/>
                    <a:pt x="52578" y="145733"/>
                    <a:pt x="52578" y="145256"/>
                  </a:cubicBezTo>
                  <a:cubicBezTo>
                    <a:pt x="52578" y="144780"/>
                    <a:pt x="53530" y="143923"/>
                    <a:pt x="53530" y="143447"/>
                  </a:cubicBezTo>
                  <a:cubicBezTo>
                    <a:pt x="53530" y="141637"/>
                    <a:pt x="54483" y="141161"/>
                    <a:pt x="55817" y="140684"/>
                  </a:cubicBezTo>
                  <a:cubicBezTo>
                    <a:pt x="56293" y="140684"/>
                    <a:pt x="56293" y="140684"/>
                    <a:pt x="56293" y="140208"/>
                  </a:cubicBezTo>
                  <a:lnTo>
                    <a:pt x="56293" y="139732"/>
                  </a:lnTo>
                  <a:cubicBezTo>
                    <a:pt x="56293" y="139255"/>
                    <a:pt x="55817" y="139255"/>
                    <a:pt x="55817" y="138779"/>
                  </a:cubicBezTo>
                  <a:cubicBezTo>
                    <a:pt x="55817" y="138303"/>
                    <a:pt x="56293" y="137827"/>
                    <a:pt x="56769" y="137446"/>
                  </a:cubicBezTo>
                  <a:lnTo>
                    <a:pt x="58102" y="135636"/>
                  </a:lnTo>
                  <a:cubicBezTo>
                    <a:pt x="58102" y="134302"/>
                    <a:pt x="59055" y="133350"/>
                    <a:pt x="59912" y="132397"/>
                  </a:cubicBezTo>
                  <a:cubicBezTo>
                    <a:pt x="60865" y="131445"/>
                    <a:pt x="61246" y="130112"/>
                    <a:pt x="62198" y="128778"/>
                  </a:cubicBezTo>
                  <a:cubicBezTo>
                    <a:pt x="62198" y="128302"/>
                    <a:pt x="62675" y="127445"/>
                    <a:pt x="63151" y="126968"/>
                  </a:cubicBezTo>
                  <a:cubicBezTo>
                    <a:pt x="64484" y="125635"/>
                    <a:pt x="64960" y="123349"/>
                    <a:pt x="66389" y="121920"/>
                  </a:cubicBezTo>
                  <a:lnTo>
                    <a:pt x="71438" y="115062"/>
                  </a:lnTo>
                  <a:cubicBezTo>
                    <a:pt x="71914" y="115062"/>
                    <a:pt x="71914" y="114586"/>
                    <a:pt x="71914" y="114586"/>
                  </a:cubicBezTo>
                  <a:lnTo>
                    <a:pt x="74676" y="111347"/>
                  </a:lnTo>
                  <a:lnTo>
                    <a:pt x="76486" y="108109"/>
                  </a:lnTo>
                  <a:cubicBezTo>
                    <a:pt x="76486" y="108109"/>
                    <a:pt x="76486" y="107632"/>
                    <a:pt x="76486" y="107156"/>
                  </a:cubicBezTo>
                  <a:cubicBezTo>
                    <a:pt x="76486" y="106680"/>
                    <a:pt x="76486" y="106680"/>
                    <a:pt x="76962" y="106204"/>
                  </a:cubicBezTo>
                  <a:cubicBezTo>
                    <a:pt x="77438" y="105727"/>
                    <a:pt x="77914" y="105251"/>
                    <a:pt x="77914" y="104870"/>
                  </a:cubicBezTo>
                  <a:cubicBezTo>
                    <a:pt x="79248" y="103918"/>
                    <a:pt x="80200" y="102108"/>
                    <a:pt x="81153" y="100775"/>
                  </a:cubicBezTo>
                  <a:cubicBezTo>
                    <a:pt x="81629" y="99822"/>
                    <a:pt x="82487" y="98965"/>
                    <a:pt x="83439" y="98012"/>
                  </a:cubicBezTo>
                  <a:lnTo>
                    <a:pt x="86201" y="94774"/>
                  </a:lnTo>
                  <a:cubicBezTo>
                    <a:pt x="86677" y="94298"/>
                    <a:pt x="86677" y="93440"/>
                    <a:pt x="87535" y="93440"/>
                  </a:cubicBezTo>
                  <a:lnTo>
                    <a:pt x="94393" y="84773"/>
                  </a:lnTo>
                  <a:cubicBezTo>
                    <a:pt x="94393" y="84296"/>
                    <a:pt x="94869" y="83820"/>
                    <a:pt x="94869" y="83820"/>
                  </a:cubicBezTo>
                  <a:cubicBezTo>
                    <a:pt x="95821" y="83344"/>
                    <a:pt x="96202" y="82487"/>
                    <a:pt x="96679" y="81534"/>
                  </a:cubicBezTo>
                  <a:cubicBezTo>
                    <a:pt x="96679" y="80581"/>
                    <a:pt x="97631" y="79248"/>
                    <a:pt x="98488" y="78295"/>
                  </a:cubicBezTo>
                  <a:lnTo>
                    <a:pt x="99822" y="76486"/>
                  </a:lnTo>
                  <a:cubicBezTo>
                    <a:pt x="100298" y="75533"/>
                    <a:pt x="100775" y="75152"/>
                    <a:pt x="101632" y="75152"/>
                  </a:cubicBezTo>
                  <a:cubicBezTo>
                    <a:pt x="102108" y="75152"/>
                    <a:pt x="102108" y="74676"/>
                    <a:pt x="102584" y="74200"/>
                  </a:cubicBezTo>
                  <a:cubicBezTo>
                    <a:pt x="102584" y="68675"/>
                    <a:pt x="113062" y="64103"/>
                    <a:pt x="124111" y="64103"/>
                  </a:cubicBezTo>
                  <a:cubicBezTo>
                    <a:pt x="133731" y="64103"/>
                    <a:pt x="143732" y="67723"/>
                    <a:pt x="146971" y="77343"/>
                  </a:cubicBezTo>
                  <a:cubicBezTo>
                    <a:pt x="147447" y="78295"/>
                    <a:pt x="147447" y="78677"/>
                    <a:pt x="147447" y="79629"/>
                  </a:cubicBezTo>
                  <a:cubicBezTo>
                    <a:pt x="148780" y="82867"/>
                    <a:pt x="148780" y="85534"/>
                    <a:pt x="149257" y="88297"/>
                  </a:cubicBezTo>
                  <a:cubicBezTo>
                    <a:pt x="149257" y="89630"/>
                    <a:pt x="149257" y="90583"/>
                    <a:pt x="148780" y="91535"/>
                  </a:cubicBezTo>
                  <a:cubicBezTo>
                    <a:pt x="148304" y="92012"/>
                    <a:pt x="148304" y="92012"/>
                    <a:pt x="148304" y="92488"/>
                  </a:cubicBezTo>
                  <a:cubicBezTo>
                    <a:pt x="148304" y="92964"/>
                    <a:pt x="148304" y="93440"/>
                    <a:pt x="148780" y="93440"/>
                  </a:cubicBezTo>
                  <a:cubicBezTo>
                    <a:pt x="148780" y="93916"/>
                    <a:pt x="148780" y="93916"/>
                    <a:pt x="148780" y="94393"/>
                  </a:cubicBezTo>
                  <a:cubicBezTo>
                    <a:pt x="148780" y="94869"/>
                    <a:pt x="148780" y="95345"/>
                    <a:pt x="148780" y="95726"/>
                  </a:cubicBezTo>
                  <a:cubicBezTo>
                    <a:pt x="148304" y="96203"/>
                    <a:pt x="148304" y="96679"/>
                    <a:pt x="148304" y="97060"/>
                  </a:cubicBezTo>
                  <a:cubicBezTo>
                    <a:pt x="148780" y="98012"/>
                    <a:pt x="148780" y="98869"/>
                    <a:pt x="148780" y="99346"/>
                  </a:cubicBezTo>
                  <a:cubicBezTo>
                    <a:pt x="148780" y="100679"/>
                    <a:pt x="148304" y="101632"/>
                    <a:pt x="148304" y="102965"/>
                  </a:cubicBezTo>
                  <a:lnTo>
                    <a:pt x="148304" y="113062"/>
                  </a:lnTo>
                  <a:cubicBezTo>
                    <a:pt x="147828" y="114014"/>
                    <a:pt x="147828" y="114872"/>
                    <a:pt x="147828" y="115824"/>
                  </a:cubicBezTo>
                  <a:cubicBezTo>
                    <a:pt x="147828" y="116776"/>
                    <a:pt x="147828" y="117634"/>
                    <a:pt x="147828" y="118110"/>
                  </a:cubicBezTo>
                  <a:cubicBezTo>
                    <a:pt x="147828" y="119920"/>
                    <a:pt x="147828" y="121348"/>
                    <a:pt x="147352" y="122682"/>
                  </a:cubicBezTo>
                  <a:cubicBezTo>
                    <a:pt x="146875" y="123158"/>
                    <a:pt x="146875" y="123634"/>
                    <a:pt x="146875" y="124016"/>
                  </a:cubicBezTo>
                  <a:lnTo>
                    <a:pt x="146875" y="124492"/>
                  </a:lnTo>
                  <a:cubicBezTo>
                    <a:pt x="146875" y="125444"/>
                    <a:pt x="146399" y="125825"/>
                    <a:pt x="145923" y="126778"/>
                  </a:cubicBezTo>
                  <a:cubicBezTo>
                    <a:pt x="145923" y="126778"/>
                    <a:pt x="145923" y="126778"/>
                    <a:pt x="145447" y="126778"/>
                  </a:cubicBezTo>
                  <a:lnTo>
                    <a:pt x="144971" y="126778"/>
                  </a:lnTo>
                  <a:cubicBezTo>
                    <a:pt x="144494" y="126778"/>
                    <a:pt x="144018" y="126778"/>
                    <a:pt x="144018" y="127254"/>
                  </a:cubicBezTo>
                  <a:cubicBezTo>
                    <a:pt x="144018" y="127730"/>
                    <a:pt x="144018" y="128206"/>
                    <a:pt x="144494" y="128588"/>
                  </a:cubicBezTo>
                  <a:cubicBezTo>
                    <a:pt x="144494" y="128588"/>
                    <a:pt x="144494" y="129064"/>
                    <a:pt x="144971" y="129064"/>
                  </a:cubicBezTo>
                  <a:cubicBezTo>
                    <a:pt x="144971" y="128588"/>
                    <a:pt x="145447" y="128588"/>
                    <a:pt x="145447" y="128588"/>
                  </a:cubicBezTo>
                  <a:cubicBezTo>
                    <a:pt x="145923" y="128588"/>
                    <a:pt x="145923" y="128588"/>
                    <a:pt x="145923" y="128588"/>
                  </a:cubicBezTo>
                  <a:cubicBezTo>
                    <a:pt x="146399" y="128588"/>
                    <a:pt x="146875" y="129064"/>
                    <a:pt x="146875" y="129540"/>
                  </a:cubicBezTo>
                  <a:cubicBezTo>
                    <a:pt x="146875" y="130493"/>
                    <a:pt x="146875" y="130873"/>
                    <a:pt x="146399" y="131350"/>
                  </a:cubicBezTo>
                  <a:lnTo>
                    <a:pt x="146399" y="136874"/>
                  </a:lnTo>
                  <a:cubicBezTo>
                    <a:pt x="146399" y="139160"/>
                    <a:pt x="146399" y="140970"/>
                    <a:pt x="145923" y="143256"/>
                  </a:cubicBezTo>
                  <a:cubicBezTo>
                    <a:pt x="145447" y="143732"/>
                    <a:pt x="145447" y="143732"/>
                    <a:pt x="145447" y="144209"/>
                  </a:cubicBezTo>
                  <a:cubicBezTo>
                    <a:pt x="145447" y="144685"/>
                    <a:pt x="145447" y="145161"/>
                    <a:pt x="145923" y="145161"/>
                  </a:cubicBezTo>
                  <a:cubicBezTo>
                    <a:pt x="146399" y="146114"/>
                    <a:pt x="146399" y="146495"/>
                    <a:pt x="146399" y="147447"/>
                  </a:cubicBezTo>
                  <a:cubicBezTo>
                    <a:pt x="146399" y="148780"/>
                    <a:pt x="145923" y="150209"/>
                    <a:pt x="145447" y="151067"/>
                  </a:cubicBezTo>
                  <a:lnTo>
                    <a:pt x="145447" y="153829"/>
                  </a:lnTo>
                  <a:cubicBezTo>
                    <a:pt x="146399" y="156115"/>
                    <a:pt x="147256" y="158401"/>
                    <a:pt x="147256" y="161163"/>
                  </a:cubicBezTo>
                  <a:cubicBezTo>
                    <a:pt x="147256" y="161639"/>
                    <a:pt x="147256" y="162116"/>
                    <a:pt x="147256" y="162497"/>
                  </a:cubicBezTo>
                  <a:lnTo>
                    <a:pt x="147256" y="164306"/>
                  </a:lnTo>
                  <a:cubicBezTo>
                    <a:pt x="148209" y="166116"/>
                    <a:pt x="148209" y="167926"/>
                    <a:pt x="148590" y="169831"/>
                  </a:cubicBezTo>
                  <a:cubicBezTo>
                    <a:pt x="148590" y="170307"/>
                    <a:pt x="149066" y="170307"/>
                    <a:pt x="149066" y="170783"/>
                  </a:cubicBezTo>
                  <a:cubicBezTo>
                    <a:pt x="149066" y="173069"/>
                    <a:pt x="150019" y="175355"/>
                    <a:pt x="151352" y="177641"/>
                  </a:cubicBezTo>
                  <a:cubicBezTo>
                    <a:pt x="151352" y="178118"/>
                    <a:pt x="151829" y="178975"/>
                    <a:pt x="152305" y="179451"/>
                  </a:cubicBezTo>
                  <a:cubicBezTo>
                    <a:pt x="152781" y="179927"/>
                    <a:pt x="152781" y="180403"/>
                    <a:pt x="153257" y="180403"/>
                  </a:cubicBezTo>
                  <a:cubicBezTo>
                    <a:pt x="153734" y="180403"/>
                    <a:pt x="154210" y="179927"/>
                    <a:pt x="154591" y="179451"/>
                  </a:cubicBezTo>
                  <a:cubicBezTo>
                    <a:pt x="155543" y="178975"/>
                    <a:pt x="156400" y="178498"/>
                    <a:pt x="156877" y="177165"/>
                  </a:cubicBezTo>
                  <a:cubicBezTo>
                    <a:pt x="156877" y="176689"/>
                    <a:pt x="157353" y="176213"/>
                    <a:pt x="157353" y="176213"/>
                  </a:cubicBezTo>
                  <a:cubicBezTo>
                    <a:pt x="158305" y="175260"/>
                    <a:pt x="159163" y="174403"/>
                    <a:pt x="159639" y="172974"/>
                  </a:cubicBezTo>
                  <a:cubicBezTo>
                    <a:pt x="159639" y="172498"/>
                    <a:pt x="160592" y="172498"/>
                    <a:pt x="160592" y="172022"/>
                  </a:cubicBezTo>
                  <a:cubicBezTo>
                    <a:pt x="161544" y="172022"/>
                    <a:pt x="161925" y="171545"/>
                    <a:pt x="162401" y="170688"/>
                  </a:cubicBezTo>
                  <a:cubicBezTo>
                    <a:pt x="162401" y="169736"/>
                    <a:pt x="163354" y="169354"/>
                    <a:pt x="164211" y="168402"/>
                  </a:cubicBezTo>
                  <a:cubicBezTo>
                    <a:pt x="165163" y="167449"/>
                    <a:pt x="165544" y="167069"/>
                    <a:pt x="165544" y="166116"/>
                  </a:cubicBezTo>
                  <a:cubicBezTo>
                    <a:pt x="165544" y="166116"/>
                    <a:pt x="165544" y="165640"/>
                    <a:pt x="165544" y="165164"/>
                  </a:cubicBezTo>
                  <a:cubicBezTo>
                    <a:pt x="166878" y="162877"/>
                    <a:pt x="168307" y="161068"/>
                    <a:pt x="170117" y="159639"/>
                  </a:cubicBezTo>
                  <a:cubicBezTo>
                    <a:pt x="170117" y="159163"/>
                    <a:pt x="170593" y="159163"/>
                    <a:pt x="170593" y="158687"/>
                  </a:cubicBezTo>
                  <a:cubicBezTo>
                    <a:pt x="170593" y="157353"/>
                    <a:pt x="171545" y="156400"/>
                    <a:pt x="171926" y="155448"/>
                  </a:cubicBezTo>
                  <a:cubicBezTo>
                    <a:pt x="172402" y="154972"/>
                    <a:pt x="172402" y="154972"/>
                    <a:pt x="172402" y="154496"/>
                  </a:cubicBezTo>
                  <a:lnTo>
                    <a:pt x="172402" y="154019"/>
                  </a:lnTo>
                  <a:cubicBezTo>
                    <a:pt x="172402" y="153543"/>
                    <a:pt x="171926" y="153543"/>
                    <a:pt x="171926" y="153067"/>
                  </a:cubicBezTo>
                  <a:cubicBezTo>
                    <a:pt x="171926" y="152591"/>
                    <a:pt x="172402" y="152591"/>
                    <a:pt x="173260" y="152114"/>
                  </a:cubicBezTo>
                  <a:cubicBezTo>
                    <a:pt x="173736" y="151638"/>
                    <a:pt x="203454" y="114586"/>
                    <a:pt x="203454" y="113728"/>
                  </a:cubicBezTo>
                  <a:lnTo>
                    <a:pt x="205264" y="111919"/>
                  </a:lnTo>
                  <a:cubicBezTo>
                    <a:pt x="205264" y="110585"/>
                    <a:pt x="205264" y="109156"/>
                    <a:pt x="206597" y="108299"/>
                  </a:cubicBezTo>
                  <a:cubicBezTo>
                    <a:pt x="207550" y="109633"/>
                    <a:pt x="207550" y="111062"/>
                    <a:pt x="207550" y="111919"/>
                  </a:cubicBezTo>
                  <a:cubicBezTo>
                    <a:pt x="207073" y="112871"/>
                    <a:pt x="207073" y="113252"/>
                    <a:pt x="207073" y="113728"/>
                  </a:cubicBezTo>
                  <a:cubicBezTo>
                    <a:pt x="207073" y="114681"/>
                    <a:pt x="207550" y="115062"/>
                    <a:pt x="208026" y="115538"/>
                  </a:cubicBezTo>
                  <a:cubicBezTo>
                    <a:pt x="208502" y="115538"/>
                    <a:pt x="208502" y="116015"/>
                    <a:pt x="208502" y="116015"/>
                  </a:cubicBezTo>
                  <a:cubicBezTo>
                    <a:pt x="208979" y="116491"/>
                    <a:pt x="209455" y="116491"/>
                    <a:pt x="209455" y="116491"/>
                  </a:cubicBezTo>
                  <a:cubicBezTo>
                    <a:pt x="209455" y="116491"/>
                    <a:pt x="209455" y="116491"/>
                    <a:pt x="209455" y="116015"/>
                  </a:cubicBezTo>
                  <a:cubicBezTo>
                    <a:pt x="210407" y="115538"/>
                    <a:pt x="210407" y="115062"/>
                    <a:pt x="210788" y="115062"/>
                  </a:cubicBezTo>
                  <a:cubicBezTo>
                    <a:pt x="210788" y="114586"/>
                    <a:pt x="210788" y="114586"/>
                    <a:pt x="210788" y="114586"/>
                  </a:cubicBezTo>
                  <a:cubicBezTo>
                    <a:pt x="210788" y="114586"/>
                    <a:pt x="211264" y="114586"/>
                    <a:pt x="211741" y="115062"/>
                  </a:cubicBezTo>
                  <a:lnTo>
                    <a:pt x="211741" y="116015"/>
                  </a:lnTo>
                  <a:cubicBezTo>
                    <a:pt x="210788" y="116015"/>
                    <a:pt x="210788" y="116491"/>
                    <a:pt x="210788" y="116967"/>
                  </a:cubicBezTo>
                  <a:lnTo>
                    <a:pt x="210312" y="117920"/>
                  </a:lnTo>
                  <a:lnTo>
                    <a:pt x="211264" y="117920"/>
                  </a:lnTo>
                  <a:lnTo>
                    <a:pt x="211264" y="118872"/>
                  </a:lnTo>
                  <a:cubicBezTo>
                    <a:pt x="210788" y="119348"/>
                    <a:pt x="210788" y="119824"/>
                    <a:pt x="210788" y="119824"/>
                  </a:cubicBezTo>
                  <a:cubicBezTo>
                    <a:pt x="210788" y="120301"/>
                    <a:pt x="211741" y="120301"/>
                    <a:pt x="212122" y="120777"/>
                  </a:cubicBezTo>
                  <a:lnTo>
                    <a:pt x="212122" y="121253"/>
                  </a:lnTo>
                  <a:cubicBezTo>
                    <a:pt x="211169" y="122206"/>
                    <a:pt x="210788" y="123063"/>
                    <a:pt x="210312" y="124492"/>
                  </a:cubicBezTo>
                  <a:lnTo>
                    <a:pt x="210312" y="125825"/>
                  </a:lnTo>
                  <a:cubicBezTo>
                    <a:pt x="210312" y="126301"/>
                    <a:pt x="211264" y="126778"/>
                    <a:pt x="211264" y="126778"/>
                  </a:cubicBezTo>
                  <a:cubicBezTo>
                    <a:pt x="211741" y="126778"/>
                    <a:pt x="211741" y="126778"/>
                    <a:pt x="212217" y="126778"/>
                  </a:cubicBezTo>
                  <a:lnTo>
                    <a:pt x="212693" y="126778"/>
                  </a:lnTo>
                  <a:cubicBezTo>
                    <a:pt x="212693" y="127730"/>
                    <a:pt x="212693" y="128588"/>
                    <a:pt x="212693" y="129064"/>
                  </a:cubicBezTo>
                  <a:cubicBezTo>
                    <a:pt x="212693" y="129540"/>
                    <a:pt x="212693" y="129540"/>
                    <a:pt x="212693" y="130016"/>
                  </a:cubicBezTo>
                  <a:cubicBezTo>
                    <a:pt x="211741" y="130493"/>
                    <a:pt x="211360" y="131826"/>
                    <a:pt x="209931" y="133636"/>
                  </a:cubicBezTo>
                  <a:lnTo>
                    <a:pt x="208979" y="133636"/>
                  </a:lnTo>
                  <a:cubicBezTo>
                    <a:pt x="208502" y="133636"/>
                    <a:pt x="208026" y="132683"/>
                    <a:pt x="208026" y="131826"/>
                  </a:cubicBezTo>
                  <a:cubicBezTo>
                    <a:pt x="208026" y="131350"/>
                    <a:pt x="208026" y="131350"/>
                    <a:pt x="208026" y="130873"/>
                  </a:cubicBezTo>
                  <a:cubicBezTo>
                    <a:pt x="207550" y="131350"/>
                    <a:pt x="207550" y="131350"/>
                    <a:pt x="207073" y="131350"/>
                  </a:cubicBezTo>
                  <a:cubicBezTo>
                    <a:pt x="207073" y="132207"/>
                    <a:pt x="207073" y="132207"/>
                    <a:pt x="207073" y="132207"/>
                  </a:cubicBezTo>
                  <a:close/>
                  <a:moveTo>
                    <a:pt x="39719" y="208121"/>
                  </a:moveTo>
                  <a:lnTo>
                    <a:pt x="39243" y="208121"/>
                  </a:lnTo>
                  <a:cubicBezTo>
                    <a:pt x="39243" y="208121"/>
                    <a:pt x="39243" y="208597"/>
                    <a:pt x="39719" y="209074"/>
                  </a:cubicBezTo>
                  <a:lnTo>
                    <a:pt x="40196" y="209074"/>
                  </a:lnTo>
                  <a:cubicBezTo>
                    <a:pt x="40672" y="209074"/>
                    <a:pt x="40196" y="208597"/>
                    <a:pt x="40196" y="208597"/>
                  </a:cubicBezTo>
                  <a:lnTo>
                    <a:pt x="39719" y="208121"/>
                  </a:lnTo>
                  <a:close/>
                  <a:moveTo>
                    <a:pt x="47530" y="195739"/>
                  </a:moveTo>
                  <a:lnTo>
                    <a:pt x="47530" y="192976"/>
                  </a:lnTo>
                  <a:lnTo>
                    <a:pt x="47054" y="192976"/>
                  </a:lnTo>
                  <a:cubicBezTo>
                    <a:pt x="46577" y="193453"/>
                    <a:pt x="46101" y="193929"/>
                    <a:pt x="46101" y="194786"/>
                  </a:cubicBezTo>
                  <a:cubicBezTo>
                    <a:pt x="46101" y="195263"/>
                    <a:pt x="46101" y="195263"/>
                    <a:pt x="46101" y="195739"/>
                  </a:cubicBezTo>
                  <a:cubicBezTo>
                    <a:pt x="46101" y="196215"/>
                    <a:pt x="46577" y="196215"/>
                    <a:pt x="47054" y="196215"/>
                  </a:cubicBezTo>
                  <a:lnTo>
                    <a:pt x="47530" y="195739"/>
                  </a:lnTo>
                  <a:close/>
                  <a:moveTo>
                    <a:pt x="50673" y="192596"/>
                  </a:moveTo>
                  <a:lnTo>
                    <a:pt x="50197" y="192119"/>
                  </a:lnTo>
                  <a:cubicBezTo>
                    <a:pt x="50197" y="192119"/>
                    <a:pt x="49721" y="192119"/>
                    <a:pt x="49721" y="192596"/>
                  </a:cubicBezTo>
                  <a:lnTo>
                    <a:pt x="49721" y="193072"/>
                  </a:lnTo>
                  <a:cubicBezTo>
                    <a:pt x="49721" y="193548"/>
                    <a:pt x="50197" y="193548"/>
                    <a:pt x="50197" y="193548"/>
                  </a:cubicBezTo>
                  <a:cubicBezTo>
                    <a:pt x="50197" y="193548"/>
                    <a:pt x="50197" y="193548"/>
                    <a:pt x="50673" y="193072"/>
                  </a:cubicBezTo>
                  <a:cubicBezTo>
                    <a:pt x="50673" y="192976"/>
                    <a:pt x="51149" y="192596"/>
                    <a:pt x="50673" y="192596"/>
                  </a:cubicBezTo>
                  <a:close/>
                  <a:moveTo>
                    <a:pt x="60769" y="176974"/>
                  </a:moveTo>
                  <a:cubicBezTo>
                    <a:pt x="61722" y="176974"/>
                    <a:pt x="62103" y="177451"/>
                    <a:pt x="62103" y="177927"/>
                  </a:cubicBezTo>
                  <a:cubicBezTo>
                    <a:pt x="61627" y="178403"/>
                    <a:pt x="61627" y="178403"/>
                    <a:pt x="61150" y="178403"/>
                  </a:cubicBezTo>
                  <a:cubicBezTo>
                    <a:pt x="61150" y="178879"/>
                    <a:pt x="60674" y="178403"/>
                    <a:pt x="60674" y="178403"/>
                  </a:cubicBezTo>
                  <a:cubicBezTo>
                    <a:pt x="60674" y="177927"/>
                    <a:pt x="60674" y="177451"/>
                    <a:pt x="60198" y="177070"/>
                  </a:cubicBezTo>
                  <a:lnTo>
                    <a:pt x="60769" y="177070"/>
                  </a:lnTo>
                  <a:close/>
                  <a:moveTo>
                    <a:pt x="62579" y="161449"/>
                  </a:moveTo>
                  <a:cubicBezTo>
                    <a:pt x="62579" y="160972"/>
                    <a:pt x="62579" y="160496"/>
                    <a:pt x="62103" y="160115"/>
                  </a:cubicBezTo>
                  <a:cubicBezTo>
                    <a:pt x="61627" y="160592"/>
                    <a:pt x="61627" y="161068"/>
                    <a:pt x="61627" y="161449"/>
                  </a:cubicBezTo>
                  <a:lnTo>
                    <a:pt x="62579" y="161449"/>
                  </a:lnTo>
                  <a:close/>
                  <a:moveTo>
                    <a:pt x="62579" y="172022"/>
                  </a:moveTo>
                  <a:cubicBezTo>
                    <a:pt x="62579" y="171545"/>
                    <a:pt x="62579" y="171069"/>
                    <a:pt x="63055" y="171069"/>
                  </a:cubicBezTo>
                  <a:cubicBezTo>
                    <a:pt x="64008" y="170117"/>
                    <a:pt x="64865" y="168783"/>
                    <a:pt x="65342" y="167449"/>
                  </a:cubicBezTo>
                  <a:lnTo>
                    <a:pt x="65818" y="167449"/>
                  </a:lnTo>
                  <a:cubicBezTo>
                    <a:pt x="65818" y="167449"/>
                    <a:pt x="66294" y="166973"/>
                    <a:pt x="66294" y="167449"/>
                  </a:cubicBezTo>
                  <a:cubicBezTo>
                    <a:pt x="66294" y="167449"/>
                    <a:pt x="66770" y="167449"/>
                    <a:pt x="66770" y="167926"/>
                  </a:cubicBezTo>
                  <a:cubicBezTo>
                    <a:pt x="66294" y="168878"/>
                    <a:pt x="66294" y="169736"/>
                    <a:pt x="66294" y="170688"/>
                  </a:cubicBezTo>
                  <a:cubicBezTo>
                    <a:pt x="66294" y="171164"/>
                    <a:pt x="65818" y="171164"/>
                    <a:pt x="65818" y="171641"/>
                  </a:cubicBezTo>
                  <a:cubicBezTo>
                    <a:pt x="64865" y="172593"/>
                    <a:pt x="64484" y="173926"/>
                    <a:pt x="64484" y="175260"/>
                  </a:cubicBezTo>
                  <a:lnTo>
                    <a:pt x="64008" y="175736"/>
                  </a:lnTo>
                  <a:cubicBezTo>
                    <a:pt x="64008" y="175736"/>
                    <a:pt x="63532" y="176213"/>
                    <a:pt x="63055" y="176213"/>
                  </a:cubicBezTo>
                  <a:cubicBezTo>
                    <a:pt x="63055" y="175736"/>
                    <a:pt x="62579" y="175736"/>
                    <a:pt x="62579" y="175260"/>
                  </a:cubicBezTo>
                  <a:lnTo>
                    <a:pt x="62579" y="172022"/>
                  </a:lnTo>
                  <a:close/>
                  <a:moveTo>
                    <a:pt x="67627" y="148209"/>
                  </a:moveTo>
                  <a:cubicBezTo>
                    <a:pt x="68104" y="148209"/>
                    <a:pt x="68104" y="148209"/>
                    <a:pt x="68580" y="148209"/>
                  </a:cubicBezTo>
                  <a:lnTo>
                    <a:pt x="69056" y="148209"/>
                  </a:lnTo>
                  <a:lnTo>
                    <a:pt x="69056" y="149543"/>
                  </a:lnTo>
                  <a:cubicBezTo>
                    <a:pt x="69056" y="150019"/>
                    <a:pt x="68580" y="150495"/>
                    <a:pt x="68104" y="150876"/>
                  </a:cubicBezTo>
                  <a:cubicBezTo>
                    <a:pt x="68104" y="151352"/>
                    <a:pt x="68104" y="152210"/>
                    <a:pt x="69056" y="152210"/>
                  </a:cubicBezTo>
                  <a:cubicBezTo>
                    <a:pt x="69533" y="152210"/>
                    <a:pt x="69533" y="152210"/>
                    <a:pt x="69533" y="151733"/>
                  </a:cubicBezTo>
                  <a:lnTo>
                    <a:pt x="70485" y="150400"/>
                  </a:lnTo>
                  <a:cubicBezTo>
                    <a:pt x="70961" y="149447"/>
                    <a:pt x="70961" y="148590"/>
                    <a:pt x="70961" y="148114"/>
                  </a:cubicBezTo>
                  <a:cubicBezTo>
                    <a:pt x="70961" y="147638"/>
                    <a:pt x="70961" y="147638"/>
                    <a:pt x="70485" y="147638"/>
                  </a:cubicBezTo>
                  <a:lnTo>
                    <a:pt x="68199" y="146304"/>
                  </a:lnTo>
                  <a:lnTo>
                    <a:pt x="67246" y="147256"/>
                  </a:lnTo>
                  <a:lnTo>
                    <a:pt x="67246" y="148209"/>
                  </a:lnTo>
                  <a:lnTo>
                    <a:pt x="67627" y="148209"/>
                  </a:lnTo>
                  <a:close/>
                  <a:moveTo>
                    <a:pt x="73152" y="152781"/>
                  </a:moveTo>
                  <a:cubicBezTo>
                    <a:pt x="74104" y="152305"/>
                    <a:pt x="74485" y="151828"/>
                    <a:pt x="74485" y="151447"/>
                  </a:cubicBezTo>
                  <a:lnTo>
                    <a:pt x="74962" y="151447"/>
                  </a:lnTo>
                  <a:lnTo>
                    <a:pt x="74485" y="150971"/>
                  </a:lnTo>
                  <a:cubicBezTo>
                    <a:pt x="74009" y="150971"/>
                    <a:pt x="74009" y="150971"/>
                    <a:pt x="74009" y="150971"/>
                  </a:cubicBezTo>
                  <a:cubicBezTo>
                    <a:pt x="73533" y="150971"/>
                    <a:pt x="73533" y="150971"/>
                    <a:pt x="73057" y="150495"/>
                  </a:cubicBezTo>
                  <a:cubicBezTo>
                    <a:pt x="73057" y="150019"/>
                    <a:pt x="73057" y="149543"/>
                    <a:pt x="72580" y="149543"/>
                  </a:cubicBezTo>
                  <a:cubicBezTo>
                    <a:pt x="72580" y="149066"/>
                    <a:pt x="72580" y="149066"/>
                    <a:pt x="72104" y="149066"/>
                  </a:cubicBezTo>
                  <a:lnTo>
                    <a:pt x="72104" y="149543"/>
                  </a:lnTo>
                  <a:cubicBezTo>
                    <a:pt x="72104" y="150495"/>
                    <a:pt x="72580" y="151828"/>
                    <a:pt x="72580" y="152781"/>
                  </a:cubicBezTo>
                  <a:lnTo>
                    <a:pt x="73152" y="152781"/>
                  </a:lnTo>
                  <a:close/>
                  <a:moveTo>
                    <a:pt x="77248" y="145447"/>
                  </a:moveTo>
                  <a:cubicBezTo>
                    <a:pt x="77248" y="145923"/>
                    <a:pt x="77724" y="145923"/>
                    <a:pt x="78200" y="145923"/>
                  </a:cubicBezTo>
                  <a:lnTo>
                    <a:pt x="78676" y="145923"/>
                  </a:lnTo>
                  <a:cubicBezTo>
                    <a:pt x="79153" y="145447"/>
                    <a:pt x="79629" y="145447"/>
                    <a:pt x="79629" y="144971"/>
                  </a:cubicBezTo>
                  <a:cubicBezTo>
                    <a:pt x="79629" y="144494"/>
                    <a:pt x="79153" y="144494"/>
                    <a:pt x="79153" y="144018"/>
                  </a:cubicBezTo>
                  <a:cubicBezTo>
                    <a:pt x="78676" y="144018"/>
                    <a:pt x="78676" y="143542"/>
                    <a:pt x="78200" y="143542"/>
                  </a:cubicBezTo>
                  <a:lnTo>
                    <a:pt x="77724" y="143542"/>
                  </a:lnTo>
                  <a:cubicBezTo>
                    <a:pt x="77248" y="143542"/>
                    <a:pt x="77248" y="143542"/>
                    <a:pt x="77248" y="144018"/>
                  </a:cubicBezTo>
                  <a:lnTo>
                    <a:pt x="77248" y="145447"/>
                  </a:lnTo>
                  <a:close/>
                  <a:moveTo>
                    <a:pt x="80391" y="134969"/>
                  </a:moveTo>
                  <a:lnTo>
                    <a:pt x="80391" y="134493"/>
                  </a:lnTo>
                  <a:lnTo>
                    <a:pt x="79438" y="134493"/>
                  </a:lnTo>
                  <a:cubicBezTo>
                    <a:pt x="79438" y="134493"/>
                    <a:pt x="78962" y="134969"/>
                    <a:pt x="78962" y="135446"/>
                  </a:cubicBezTo>
                  <a:cubicBezTo>
                    <a:pt x="78962" y="135446"/>
                    <a:pt x="79438" y="135446"/>
                    <a:pt x="79438" y="135922"/>
                  </a:cubicBezTo>
                  <a:cubicBezTo>
                    <a:pt x="80010" y="135826"/>
                    <a:pt x="80391" y="135350"/>
                    <a:pt x="80391" y="134969"/>
                  </a:cubicBezTo>
                  <a:close/>
                  <a:moveTo>
                    <a:pt x="82677" y="137255"/>
                  </a:moveTo>
                  <a:lnTo>
                    <a:pt x="81725" y="137255"/>
                  </a:lnTo>
                  <a:lnTo>
                    <a:pt x="80391" y="139541"/>
                  </a:lnTo>
                  <a:lnTo>
                    <a:pt x="80391" y="140018"/>
                  </a:lnTo>
                  <a:cubicBezTo>
                    <a:pt x="80391" y="140970"/>
                    <a:pt x="80867" y="141827"/>
                    <a:pt x="81343" y="141827"/>
                  </a:cubicBezTo>
                  <a:lnTo>
                    <a:pt x="81820" y="141827"/>
                  </a:lnTo>
                  <a:cubicBezTo>
                    <a:pt x="82296" y="141827"/>
                    <a:pt x="82296" y="141827"/>
                    <a:pt x="82296" y="141827"/>
                  </a:cubicBezTo>
                  <a:cubicBezTo>
                    <a:pt x="82772" y="141827"/>
                    <a:pt x="82772" y="141827"/>
                    <a:pt x="82772" y="141351"/>
                  </a:cubicBezTo>
                  <a:lnTo>
                    <a:pt x="82772" y="140875"/>
                  </a:lnTo>
                  <a:cubicBezTo>
                    <a:pt x="82772" y="140398"/>
                    <a:pt x="82772" y="139922"/>
                    <a:pt x="82772" y="139922"/>
                  </a:cubicBezTo>
                  <a:cubicBezTo>
                    <a:pt x="82772" y="139446"/>
                    <a:pt x="82772" y="139446"/>
                    <a:pt x="82772" y="138970"/>
                  </a:cubicBezTo>
                  <a:cubicBezTo>
                    <a:pt x="83248" y="138494"/>
                    <a:pt x="83248" y="138017"/>
                    <a:pt x="83248" y="137636"/>
                  </a:cubicBezTo>
                  <a:cubicBezTo>
                    <a:pt x="83153" y="137731"/>
                    <a:pt x="83153" y="137255"/>
                    <a:pt x="82677" y="137255"/>
                  </a:cubicBezTo>
                  <a:close/>
                  <a:moveTo>
                    <a:pt x="88201" y="131731"/>
                  </a:moveTo>
                  <a:lnTo>
                    <a:pt x="87725" y="131254"/>
                  </a:lnTo>
                  <a:cubicBezTo>
                    <a:pt x="87249" y="131254"/>
                    <a:pt x="86392" y="130778"/>
                    <a:pt x="85916" y="130302"/>
                  </a:cubicBezTo>
                  <a:cubicBezTo>
                    <a:pt x="85916" y="130302"/>
                    <a:pt x="85439" y="130302"/>
                    <a:pt x="85439" y="130778"/>
                  </a:cubicBezTo>
                  <a:cubicBezTo>
                    <a:pt x="85439" y="131254"/>
                    <a:pt x="85439" y="131731"/>
                    <a:pt x="85916" y="131731"/>
                  </a:cubicBezTo>
                  <a:cubicBezTo>
                    <a:pt x="86392" y="131731"/>
                    <a:pt x="86868" y="132207"/>
                    <a:pt x="87725" y="132207"/>
                  </a:cubicBezTo>
                  <a:cubicBezTo>
                    <a:pt x="87725" y="132207"/>
                    <a:pt x="88201" y="132207"/>
                    <a:pt x="88201" y="131731"/>
                  </a:cubicBezTo>
                  <a:close/>
                  <a:moveTo>
                    <a:pt x="87249" y="123920"/>
                  </a:moveTo>
                  <a:lnTo>
                    <a:pt x="87725" y="123920"/>
                  </a:lnTo>
                  <a:lnTo>
                    <a:pt x="89059" y="121634"/>
                  </a:lnTo>
                  <a:lnTo>
                    <a:pt x="89059" y="121158"/>
                  </a:lnTo>
                  <a:lnTo>
                    <a:pt x="88583" y="121158"/>
                  </a:lnTo>
                  <a:cubicBezTo>
                    <a:pt x="87630" y="121158"/>
                    <a:pt x="87249" y="121634"/>
                    <a:pt x="87249" y="122492"/>
                  </a:cubicBezTo>
                  <a:cubicBezTo>
                    <a:pt x="87249" y="122492"/>
                    <a:pt x="87249" y="122492"/>
                    <a:pt x="87249" y="122968"/>
                  </a:cubicBezTo>
                  <a:lnTo>
                    <a:pt x="87249" y="123920"/>
                  </a:lnTo>
                  <a:close/>
                  <a:moveTo>
                    <a:pt x="88201" y="128969"/>
                  </a:moveTo>
                  <a:cubicBezTo>
                    <a:pt x="88201" y="129445"/>
                    <a:pt x="88678" y="129921"/>
                    <a:pt x="89154" y="129921"/>
                  </a:cubicBezTo>
                  <a:lnTo>
                    <a:pt x="89154" y="129445"/>
                  </a:lnTo>
                  <a:cubicBezTo>
                    <a:pt x="89154" y="128969"/>
                    <a:pt x="89154" y="128969"/>
                    <a:pt x="88678" y="128492"/>
                  </a:cubicBezTo>
                  <a:cubicBezTo>
                    <a:pt x="88678" y="128969"/>
                    <a:pt x="88201" y="128969"/>
                    <a:pt x="88201" y="128969"/>
                  </a:cubicBezTo>
                  <a:close/>
                  <a:moveTo>
                    <a:pt x="90011" y="124873"/>
                  </a:moveTo>
                  <a:lnTo>
                    <a:pt x="90488" y="124397"/>
                  </a:lnTo>
                  <a:cubicBezTo>
                    <a:pt x="90011" y="124397"/>
                    <a:pt x="90011" y="124397"/>
                    <a:pt x="89535" y="123920"/>
                  </a:cubicBezTo>
                  <a:lnTo>
                    <a:pt x="90011" y="124873"/>
                  </a:lnTo>
                  <a:close/>
                  <a:moveTo>
                    <a:pt x="94583" y="120301"/>
                  </a:moveTo>
                  <a:lnTo>
                    <a:pt x="94107" y="120301"/>
                  </a:lnTo>
                  <a:cubicBezTo>
                    <a:pt x="94107" y="119824"/>
                    <a:pt x="94107" y="120301"/>
                    <a:pt x="93631" y="120301"/>
                  </a:cubicBezTo>
                  <a:cubicBezTo>
                    <a:pt x="93154" y="121253"/>
                    <a:pt x="92678" y="122111"/>
                    <a:pt x="92678" y="123539"/>
                  </a:cubicBezTo>
                  <a:cubicBezTo>
                    <a:pt x="92678" y="124016"/>
                    <a:pt x="93154" y="124016"/>
                    <a:pt x="93154" y="124016"/>
                  </a:cubicBezTo>
                  <a:lnTo>
                    <a:pt x="94107" y="124016"/>
                  </a:lnTo>
                  <a:cubicBezTo>
                    <a:pt x="94583" y="123539"/>
                    <a:pt x="94583" y="122682"/>
                    <a:pt x="94583" y="121729"/>
                  </a:cubicBezTo>
                  <a:lnTo>
                    <a:pt x="94583" y="120301"/>
                  </a:lnTo>
                  <a:close/>
                  <a:moveTo>
                    <a:pt x="202978" y="124397"/>
                  </a:moveTo>
                  <a:cubicBezTo>
                    <a:pt x="203454" y="123444"/>
                    <a:pt x="203454" y="122587"/>
                    <a:pt x="203454" y="120301"/>
                  </a:cubicBezTo>
                  <a:lnTo>
                    <a:pt x="189262" y="140875"/>
                  </a:lnTo>
                  <a:lnTo>
                    <a:pt x="174593" y="157353"/>
                  </a:lnTo>
                  <a:cubicBezTo>
                    <a:pt x="174593" y="157829"/>
                    <a:pt x="174593" y="157829"/>
                    <a:pt x="174593" y="157829"/>
                  </a:cubicBezTo>
                  <a:lnTo>
                    <a:pt x="175069" y="160115"/>
                  </a:lnTo>
                  <a:cubicBezTo>
                    <a:pt x="175546" y="160592"/>
                    <a:pt x="175546" y="159639"/>
                    <a:pt x="175546" y="160115"/>
                  </a:cubicBezTo>
                  <a:cubicBezTo>
                    <a:pt x="175546" y="160592"/>
                    <a:pt x="175069" y="161068"/>
                    <a:pt x="175069" y="161449"/>
                  </a:cubicBezTo>
                  <a:lnTo>
                    <a:pt x="175069" y="161925"/>
                  </a:lnTo>
                  <a:cubicBezTo>
                    <a:pt x="175069" y="162401"/>
                    <a:pt x="193834" y="138113"/>
                    <a:pt x="193834" y="138113"/>
                  </a:cubicBezTo>
                  <a:cubicBezTo>
                    <a:pt x="194310" y="138589"/>
                    <a:pt x="202501" y="127159"/>
                    <a:pt x="202978" y="126206"/>
                  </a:cubicBezTo>
                  <a:lnTo>
                    <a:pt x="202978" y="124397"/>
                  </a:lnTo>
                  <a:close/>
                  <a:moveTo>
                    <a:pt x="186976" y="184309"/>
                  </a:moveTo>
                  <a:cubicBezTo>
                    <a:pt x="186500" y="184309"/>
                    <a:pt x="186500" y="184309"/>
                    <a:pt x="186500" y="184785"/>
                  </a:cubicBezTo>
                  <a:lnTo>
                    <a:pt x="186023" y="184785"/>
                  </a:lnTo>
                  <a:lnTo>
                    <a:pt x="185547" y="184309"/>
                  </a:lnTo>
                  <a:lnTo>
                    <a:pt x="185547" y="183833"/>
                  </a:lnTo>
                  <a:cubicBezTo>
                    <a:pt x="185547" y="183833"/>
                    <a:pt x="185547" y="183833"/>
                    <a:pt x="185547" y="183356"/>
                  </a:cubicBezTo>
                  <a:cubicBezTo>
                    <a:pt x="185547" y="183356"/>
                    <a:pt x="186023" y="183356"/>
                    <a:pt x="186023" y="183833"/>
                  </a:cubicBezTo>
                  <a:lnTo>
                    <a:pt x="186976" y="184309"/>
                  </a:lnTo>
                  <a:close/>
                  <a:moveTo>
                    <a:pt x="187833" y="180213"/>
                  </a:moveTo>
                  <a:cubicBezTo>
                    <a:pt x="187833" y="180213"/>
                    <a:pt x="187833" y="180689"/>
                    <a:pt x="187357" y="181166"/>
                  </a:cubicBezTo>
                  <a:lnTo>
                    <a:pt x="186880" y="181166"/>
                  </a:lnTo>
                  <a:cubicBezTo>
                    <a:pt x="186880" y="180213"/>
                    <a:pt x="187357" y="179832"/>
                    <a:pt x="187357" y="179356"/>
                  </a:cubicBezTo>
                  <a:lnTo>
                    <a:pt x="187833" y="179356"/>
                  </a:lnTo>
                  <a:lnTo>
                    <a:pt x="187833" y="180213"/>
                  </a:lnTo>
                  <a:close/>
                  <a:moveTo>
                    <a:pt x="204311" y="120301"/>
                  </a:moveTo>
                  <a:cubicBezTo>
                    <a:pt x="204311" y="120777"/>
                    <a:pt x="204311" y="120777"/>
                    <a:pt x="204311" y="121253"/>
                  </a:cubicBezTo>
                  <a:cubicBezTo>
                    <a:pt x="204311" y="122206"/>
                    <a:pt x="204788" y="123063"/>
                    <a:pt x="205264" y="123063"/>
                  </a:cubicBezTo>
                  <a:lnTo>
                    <a:pt x="205740" y="123063"/>
                  </a:lnTo>
                  <a:cubicBezTo>
                    <a:pt x="206216" y="123063"/>
                    <a:pt x="206692" y="123063"/>
                    <a:pt x="206692" y="124873"/>
                  </a:cubicBezTo>
                  <a:lnTo>
                    <a:pt x="207169" y="124873"/>
                  </a:lnTo>
                  <a:cubicBezTo>
                    <a:pt x="207645" y="124397"/>
                    <a:pt x="208121" y="124397"/>
                    <a:pt x="208121" y="124397"/>
                  </a:cubicBezTo>
                  <a:cubicBezTo>
                    <a:pt x="208597" y="124397"/>
                    <a:pt x="208121" y="124873"/>
                    <a:pt x="208121" y="124873"/>
                  </a:cubicBezTo>
                  <a:lnTo>
                    <a:pt x="208121" y="125825"/>
                  </a:lnTo>
                  <a:cubicBezTo>
                    <a:pt x="208121" y="126301"/>
                    <a:pt x="208121" y="126301"/>
                    <a:pt x="209074" y="126301"/>
                  </a:cubicBezTo>
                  <a:cubicBezTo>
                    <a:pt x="209074" y="126778"/>
                    <a:pt x="209074" y="126778"/>
                    <a:pt x="209550" y="126778"/>
                  </a:cubicBezTo>
                  <a:lnTo>
                    <a:pt x="209550" y="126301"/>
                  </a:lnTo>
                  <a:cubicBezTo>
                    <a:pt x="209550" y="125349"/>
                    <a:pt x="209074" y="124016"/>
                    <a:pt x="209074" y="122206"/>
                  </a:cubicBezTo>
                  <a:cubicBezTo>
                    <a:pt x="209074" y="121729"/>
                    <a:pt x="209074" y="121253"/>
                    <a:pt x="209074" y="120872"/>
                  </a:cubicBezTo>
                  <a:cubicBezTo>
                    <a:pt x="208121" y="120396"/>
                    <a:pt x="208121" y="119539"/>
                    <a:pt x="207740" y="117253"/>
                  </a:cubicBezTo>
                  <a:lnTo>
                    <a:pt x="207264" y="116776"/>
                  </a:lnTo>
                  <a:cubicBezTo>
                    <a:pt x="206788" y="116776"/>
                    <a:pt x="206788" y="117253"/>
                    <a:pt x="206788" y="117253"/>
                  </a:cubicBezTo>
                  <a:lnTo>
                    <a:pt x="204311" y="120301"/>
                  </a:lnTo>
                  <a:close/>
                  <a:moveTo>
                    <a:pt x="207073" y="119824"/>
                  </a:moveTo>
                  <a:cubicBezTo>
                    <a:pt x="206597" y="119824"/>
                    <a:pt x="206597" y="120301"/>
                    <a:pt x="206597" y="120301"/>
                  </a:cubicBezTo>
                  <a:lnTo>
                    <a:pt x="206121" y="119824"/>
                  </a:lnTo>
                  <a:cubicBezTo>
                    <a:pt x="206121" y="119824"/>
                    <a:pt x="206121" y="118872"/>
                    <a:pt x="206597" y="118872"/>
                  </a:cubicBezTo>
                  <a:lnTo>
                    <a:pt x="207073" y="119824"/>
                  </a:lnTo>
                  <a:close/>
                  <a:moveTo>
                    <a:pt x="208883" y="136303"/>
                  </a:moveTo>
                  <a:cubicBezTo>
                    <a:pt x="208407" y="137636"/>
                    <a:pt x="208407" y="137636"/>
                    <a:pt x="208407" y="138113"/>
                  </a:cubicBezTo>
                  <a:lnTo>
                    <a:pt x="208407" y="139446"/>
                  </a:lnTo>
                  <a:cubicBezTo>
                    <a:pt x="208407" y="139446"/>
                    <a:pt x="207931" y="141256"/>
                    <a:pt x="207073" y="141256"/>
                  </a:cubicBezTo>
                  <a:cubicBezTo>
                    <a:pt x="207073" y="141732"/>
                    <a:pt x="207073" y="141732"/>
                    <a:pt x="206121" y="141732"/>
                  </a:cubicBezTo>
                  <a:lnTo>
                    <a:pt x="206121" y="138113"/>
                  </a:lnTo>
                  <a:cubicBezTo>
                    <a:pt x="207073" y="137636"/>
                    <a:pt x="208407" y="137160"/>
                    <a:pt x="208883" y="135826"/>
                  </a:cubicBezTo>
                  <a:lnTo>
                    <a:pt x="208883" y="136303"/>
                  </a:lnTo>
                  <a:close/>
                  <a:moveTo>
                    <a:pt x="206597" y="135826"/>
                  </a:moveTo>
                  <a:cubicBezTo>
                    <a:pt x="206597" y="136303"/>
                    <a:pt x="206597" y="136303"/>
                    <a:pt x="206597" y="136779"/>
                  </a:cubicBezTo>
                  <a:lnTo>
                    <a:pt x="206597" y="135446"/>
                  </a:lnTo>
                  <a:lnTo>
                    <a:pt x="206597" y="135826"/>
                  </a:lnTo>
                  <a:close/>
                  <a:moveTo>
                    <a:pt x="207073" y="106108"/>
                  </a:moveTo>
                  <a:lnTo>
                    <a:pt x="207073" y="105632"/>
                  </a:lnTo>
                  <a:cubicBezTo>
                    <a:pt x="207073" y="105632"/>
                    <a:pt x="207550" y="105632"/>
                    <a:pt x="207550" y="106108"/>
                  </a:cubicBezTo>
                  <a:lnTo>
                    <a:pt x="207073" y="106108"/>
                  </a:lnTo>
                  <a:close/>
                  <a:moveTo>
                    <a:pt x="210312" y="112109"/>
                  </a:moveTo>
                  <a:lnTo>
                    <a:pt x="208979" y="113062"/>
                  </a:lnTo>
                  <a:lnTo>
                    <a:pt x="208502" y="113062"/>
                  </a:lnTo>
                  <a:lnTo>
                    <a:pt x="208502" y="111728"/>
                  </a:lnTo>
                  <a:lnTo>
                    <a:pt x="209455" y="111728"/>
                  </a:lnTo>
                  <a:lnTo>
                    <a:pt x="209455" y="112204"/>
                  </a:lnTo>
                  <a:lnTo>
                    <a:pt x="210312" y="112204"/>
                  </a:lnTo>
                  <a:close/>
                  <a:moveTo>
                    <a:pt x="209359" y="130397"/>
                  </a:moveTo>
                  <a:lnTo>
                    <a:pt x="209359" y="129921"/>
                  </a:lnTo>
                  <a:lnTo>
                    <a:pt x="208883" y="129921"/>
                  </a:lnTo>
                  <a:cubicBezTo>
                    <a:pt x="208883" y="130397"/>
                    <a:pt x="208883" y="130397"/>
                    <a:pt x="208407" y="130397"/>
                  </a:cubicBezTo>
                  <a:lnTo>
                    <a:pt x="209359" y="130397"/>
                  </a:lnTo>
                  <a:close/>
                  <a:moveTo>
                    <a:pt x="209359" y="102489"/>
                  </a:moveTo>
                  <a:cubicBezTo>
                    <a:pt x="209359" y="102013"/>
                    <a:pt x="209359" y="102013"/>
                    <a:pt x="209836" y="101537"/>
                  </a:cubicBezTo>
                  <a:cubicBezTo>
                    <a:pt x="209836" y="100203"/>
                    <a:pt x="209836" y="99251"/>
                    <a:pt x="210788" y="98774"/>
                  </a:cubicBezTo>
                  <a:cubicBezTo>
                    <a:pt x="211264" y="97441"/>
                    <a:pt x="211264" y="96488"/>
                    <a:pt x="212122" y="96012"/>
                  </a:cubicBezTo>
                  <a:cubicBezTo>
                    <a:pt x="212598" y="94678"/>
                    <a:pt x="213074" y="94678"/>
                    <a:pt x="213074" y="94678"/>
                  </a:cubicBezTo>
                  <a:lnTo>
                    <a:pt x="212598" y="96012"/>
                  </a:lnTo>
                  <a:lnTo>
                    <a:pt x="212598" y="97345"/>
                  </a:lnTo>
                  <a:cubicBezTo>
                    <a:pt x="210788" y="98679"/>
                    <a:pt x="210788" y="99631"/>
                    <a:pt x="210788" y="101441"/>
                  </a:cubicBezTo>
                  <a:cubicBezTo>
                    <a:pt x="209836" y="101917"/>
                    <a:pt x="209836" y="102775"/>
                    <a:pt x="209455" y="103251"/>
                  </a:cubicBezTo>
                  <a:cubicBezTo>
                    <a:pt x="209359" y="103346"/>
                    <a:pt x="209359" y="102965"/>
                    <a:pt x="209359" y="102489"/>
                  </a:cubicBezTo>
                  <a:close/>
                  <a:moveTo>
                    <a:pt x="215265" y="92869"/>
                  </a:moveTo>
                  <a:cubicBezTo>
                    <a:pt x="214789" y="94202"/>
                    <a:pt x="213931" y="93821"/>
                    <a:pt x="212979" y="94202"/>
                  </a:cubicBezTo>
                  <a:lnTo>
                    <a:pt x="212979" y="93726"/>
                  </a:lnTo>
                  <a:cubicBezTo>
                    <a:pt x="212979" y="93250"/>
                    <a:pt x="213455" y="91916"/>
                    <a:pt x="214313" y="91916"/>
                  </a:cubicBezTo>
                  <a:lnTo>
                    <a:pt x="215265" y="92869"/>
                  </a:lnTo>
                  <a:close/>
                  <a:moveTo>
                    <a:pt x="214884" y="90106"/>
                  </a:moveTo>
                  <a:cubicBezTo>
                    <a:pt x="215360" y="87820"/>
                    <a:pt x="216694" y="85534"/>
                    <a:pt x="218122" y="84582"/>
                  </a:cubicBezTo>
                  <a:cubicBezTo>
                    <a:pt x="218122" y="84106"/>
                    <a:pt x="218599" y="84106"/>
                    <a:pt x="218599" y="84106"/>
                  </a:cubicBezTo>
                  <a:lnTo>
                    <a:pt x="218599" y="84582"/>
                  </a:lnTo>
                  <a:cubicBezTo>
                    <a:pt x="218599" y="85058"/>
                    <a:pt x="218599" y="85534"/>
                    <a:pt x="218122" y="85534"/>
                  </a:cubicBezTo>
                  <a:cubicBezTo>
                    <a:pt x="217646" y="87820"/>
                    <a:pt x="216789" y="88773"/>
                    <a:pt x="215837" y="91059"/>
                  </a:cubicBezTo>
                  <a:cubicBezTo>
                    <a:pt x="216313" y="91535"/>
                    <a:pt x="215837" y="91535"/>
                    <a:pt x="215837" y="91535"/>
                  </a:cubicBezTo>
                  <a:lnTo>
                    <a:pt x="214884" y="91059"/>
                  </a:lnTo>
                  <a:lnTo>
                    <a:pt x="214884" y="90106"/>
                  </a:lnTo>
                  <a:close/>
                  <a:moveTo>
                    <a:pt x="214884" y="111157"/>
                  </a:moveTo>
                  <a:cubicBezTo>
                    <a:pt x="214884" y="111157"/>
                    <a:pt x="215360" y="111157"/>
                    <a:pt x="215360" y="110680"/>
                  </a:cubicBezTo>
                  <a:lnTo>
                    <a:pt x="215837" y="111157"/>
                  </a:lnTo>
                  <a:cubicBezTo>
                    <a:pt x="215360" y="111157"/>
                    <a:pt x="215360" y="111633"/>
                    <a:pt x="215360" y="111633"/>
                  </a:cubicBezTo>
                  <a:cubicBezTo>
                    <a:pt x="214884" y="111633"/>
                    <a:pt x="214884" y="111157"/>
                    <a:pt x="214884" y="111157"/>
                  </a:cubicBezTo>
                  <a:close/>
                  <a:moveTo>
                    <a:pt x="215265" y="109823"/>
                  </a:moveTo>
                  <a:lnTo>
                    <a:pt x="215265" y="108871"/>
                  </a:lnTo>
                  <a:cubicBezTo>
                    <a:pt x="215265" y="107537"/>
                    <a:pt x="215265" y="107061"/>
                    <a:pt x="215741" y="107061"/>
                  </a:cubicBezTo>
                  <a:lnTo>
                    <a:pt x="216217" y="107061"/>
                  </a:lnTo>
                  <a:lnTo>
                    <a:pt x="216217" y="108014"/>
                  </a:lnTo>
                  <a:cubicBezTo>
                    <a:pt x="216217" y="108014"/>
                    <a:pt x="215741" y="108966"/>
                    <a:pt x="215741" y="109823"/>
                  </a:cubicBezTo>
                  <a:lnTo>
                    <a:pt x="215265" y="109823"/>
                  </a:lnTo>
                  <a:close/>
                  <a:moveTo>
                    <a:pt x="217551" y="96965"/>
                  </a:moveTo>
                  <a:cubicBezTo>
                    <a:pt x="217551" y="97441"/>
                    <a:pt x="217551" y="97441"/>
                    <a:pt x="217551" y="97441"/>
                  </a:cubicBezTo>
                  <a:cubicBezTo>
                    <a:pt x="217551" y="98393"/>
                    <a:pt x="217075" y="98774"/>
                    <a:pt x="216598" y="99727"/>
                  </a:cubicBezTo>
                  <a:cubicBezTo>
                    <a:pt x="216122" y="99251"/>
                    <a:pt x="216122" y="98774"/>
                    <a:pt x="216122" y="97917"/>
                  </a:cubicBezTo>
                  <a:cubicBezTo>
                    <a:pt x="216122" y="96583"/>
                    <a:pt x="216598" y="95155"/>
                    <a:pt x="217075" y="94298"/>
                  </a:cubicBezTo>
                  <a:lnTo>
                    <a:pt x="217551" y="93345"/>
                  </a:lnTo>
                  <a:lnTo>
                    <a:pt x="218027" y="92869"/>
                  </a:lnTo>
                  <a:lnTo>
                    <a:pt x="218027" y="93345"/>
                  </a:lnTo>
                  <a:cubicBezTo>
                    <a:pt x="217551" y="94298"/>
                    <a:pt x="217551" y="94298"/>
                    <a:pt x="217551" y="95631"/>
                  </a:cubicBezTo>
                  <a:cubicBezTo>
                    <a:pt x="217551" y="95631"/>
                    <a:pt x="217551" y="96488"/>
                    <a:pt x="217551" y="96965"/>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grpSp>
      <p:sp>
        <p:nvSpPr>
          <p:cNvPr id="14" name="Title 1">
            <a:extLst>
              <a:ext uri="{FF2B5EF4-FFF2-40B4-BE49-F238E27FC236}">
                <a16:creationId xmlns:a16="http://schemas.microsoft.com/office/drawing/2014/main" id="{C6FADD55-A006-7249-5C15-66BFBFD69DE3}"/>
              </a:ext>
            </a:extLst>
          </p:cNvPr>
          <p:cNvSpPr txBox="1">
            <a:spLocks/>
          </p:cNvSpPr>
          <p:nvPr/>
        </p:nvSpPr>
        <p:spPr bwMode="auto">
          <a:xfrm>
            <a:off x="1722560" y="2180377"/>
            <a:ext cx="8855590" cy="109815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1" fontAlgn="base" hangingPunct="1">
              <a:spcBef>
                <a:spcPct val="0"/>
              </a:spcBef>
              <a:spcAft>
                <a:spcPct val="0"/>
              </a:spcAft>
              <a:defRPr sz="4800" kern="1200">
                <a:solidFill>
                  <a:srgbClr val="68BBB5"/>
                </a:solidFill>
                <a:latin typeface="Guardian Sans Thin"/>
                <a:ea typeface="ＭＳ Ｐゴシック" charset="-128"/>
                <a:cs typeface="Guardian Sans Thin"/>
              </a:defRPr>
            </a:lvl1pPr>
            <a:lvl2pPr algn="l" defTabSz="457200" rtl="0" eaLnBrk="1" fontAlgn="base" hangingPunct="1">
              <a:spcBef>
                <a:spcPct val="0"/>
              </a:spcBef>
              <a:spcAft>
                <a:spcPct val="0"/>
              </a:spcAft>
              <a:defRPr sz="4800">
                <a:solidFill>
                  <a:srgbClr val="DB538E"/>
                </a:solidFill>
                <a:latin typeface="Guardian Sans Thin" charset="0"/>
                <a:ea typeface="ＭＳ Ｐゴシック" charset="-128"/>
                <a:cs typeface="Guardian Sans Thin"/>
              </a:defRPr>
            </a:lvl2pPr>
            <a:lvl3pPr algn="l" defTabSz="457200" rtl="0" eaLnBrk="1" fontAlgn="base" hangingPunct="1">
              <a:spcBef>
                <a:spcPct val="0"/>
              </a:spcBef>
              <a:spcAft>
                <a:spcPct val="0"/>
              </a:spcAft>
              <a:defRPr sz="4800">
                <a:solidFill>
                  <a:srgbClr val="DB538E"/>
                </a:solidFill>
                <a:latin typeface="Guardian Sans Thin" charset="0"/>
                <a:ea typeface="ＭＳ Ｐゴシック" charset="-128"/>
                <a:cs typeface="Guardian Sans Thin"/>
              </a:defRPr>
            </a:lvl3pPr>
            <a:lvl4pPr algn="l" defTabSz="457200" rtl="0" eaLnBrk="1" fontAlgn="base" hangingPunct="1">
              <a:spcBef>
                <a:spcPct val="0"/>
              </a:spcBef>
              <a:spcAft>
                <a:spcPct val="0"/>
              </a:spcAft>
              <a:defRPr sz="4800">
                <a:solidFill>
                  <a:srgbClr val="DB538E"/>
                </a:solidFill>
                <a:latin typeface="Guardian Sans Thin" charset="0"/>
                <a:ea typeface="ＭＳ Ｐゴシック" charset="-128"/>
                <a:cs typeface="Guardian Sans Thin"/>
              </a:defRPr>
            </a:lvl4pPr>
            <a:lvl5pPr algn="l" defTabSz="457200" rtl="0" eaLnBrk="1" fontAlgn="base" hangingPunct="1">
              <a:spcBef>
                <a:spcPct val="0"/>
              </a:spcBef>
              <a:spcAft>
                <a:spcPct val="0"/>
              </a:spcAft>
              <a:defRPr sz="4800">
                <a:solidFill>
                  <a:srgbClr val="DB538E"/>
                </a:solidFill>
                <a:latin typeface="Guardian Sans Thin" charset="0"/>
                <a:ea typeface="ＭＳ Ｐゴシック" charset="-128"/>
                <a:cs typeface="Guardian Sans Thin"/>
              </a:defRPr>
            </a:lvl5pPr>
            <a:lvl6pPr marL="457200" algn="l" defTabSz="457200" rtl="0" eaLnBrk="1" fontAlgn="base" hangingPunct="1">
              <a:spcBef>
                <a:spcPct val="0"/>
              </a:spcBef>
              <a:spcAft>
                <a:spcPct val="0"/>
              </a:spcAft>
              <a:defRPr sz="4000">
                <a:solidFill>
                  <a:schemeClr val="tx1"/>
                </a:solidFill>
                <a:latin typeface="Guardian Sans Thin" charset="0"/>
                <a:ea typeface="ＭＳ Ｐゴシック" charset="-128"/>
              </a:defRPr>
            </a:lvl6pPr>
            <a:lvl7pPr marL="914400" algn="l" defTabSz="457200" rtl="0" eaLnBrk="1" fontAlgn="base" hangingPunct="1">
              <a:spcBef>
                <a:spcPct val="0"/>
              </a:spcBef>
              <a:spcAft>
                <a:spcPct val="0"/>
              </a:spcAft>
              <a:defRPr sz="4000">
                <a:solidFill>
                  <a:schemeClr val="tx1"/>
                </a:solidFill>
                <a:latin typeface="Guardian Sans Thin" charset="0"/>
                <a:ea typeface="ＭＳ Ｐゴシック" charset="-128"/>
              </a:defRPr>
            </a:lvl7pPr>
            <a:lvl8pPr marL="1371600" algn="l" defTabSz="457200" rtl="0" eaLnBrk="1" fontAlgn="base" hangingPunct="1">
              <a:spcBef>
                <a:spcPct val="0"/>
              </a:spcBef>
              <a:spcAft>
                <a:spcPct val="0"/>
              </a:spcAft>
              <a:defRPr sz="4000">
                <a:solidFill>
                  <a:schemeClr val="tx1"/>
                </a:solidFill>
                <a:latin typeface="Guardian Sans Thin" charset="0"/>
                <a:ea typeface="ＭＳ Ｐゴシック" charset="-128"/>
              </a:defRPr>
            </a:lvl8pPr>
            <a:lvl9pPr marL="1828800" algn="l" defTabSz="457200" rtl="0" eaLnBrk="1" fontAlgn="base" hangingPunct="1">
              <a:spcBef>
                <a:spcPct val="0"/>
              </a:spcBef>
              <a:spcAft>
                <a:spcPct val="0"/>
              </a:spcAft>
              <a:defRPr sz="4000">
                <a:solidFill>
                  <a:schemeClr val="tx1"/>
                </a:solidFill>
                <a:latin typeface="Guardian Sans Thin" charset="0"/>
                <a:ea typeface="ＭＳ Ｐゴシック" charset="-128"/>
              </a:defRPr>
            </a:lvl9pPr>
          </a:lstStyle>
          <a:p>
            <a:pPr>
              <a:defRPr/>
            </a:pPr>
            <a:r>
              <a:rPr lang="da-DK" sz="3600">
                <a:solidFill>
                  <a:srgbClr val="FBF9F1"/>
                </a:solidFill>
              </a:rPr>
              <a:t>Vi starter kl. 14.00</a:t>
            </a:r>
            <a:br>
              <a:rPr lang="da-DK" sz="3600">
                <a:solidFill>
                  <a:srgbClr val="FBF9F1"/>
                </a:solidFill>
              </a:rPr>
            </a:br>
            <a:r>
              <a:rPr lang="da-DK" sz="3600">
                <a:solidFill>
                  <a:srgbClr val="FBF9F1"/>
                </a:solidFill>
              </a:rPr>
              <a:t>- og optager webinaret til dem,</a:t>
            </a:r>
            <a:br>
              <a:rPr lang="da-DK" sz="3600">
                <a:solidFill>
                  <a:srgbClr val="FBF9F1"/>
                </a:solidFill>
              </a:rPr>
            </a:br>
            <a:r>
              <a:rPr lang="da-DK" sz="3600">
                <a:solidFill>
                  <a:srgbClr val="FBF9F1"/>
                </a:solidFill>
              </a:rPr>
              <a:t>der ikke kan være her</a:t>
            </a:r>
            <a:endParaRPr lang="da-DK" sz="5400">
              <a:solidFill>
                <a:srgbClr val="FBF9F1"/>
              </a:solidFill>
            </a:endParaRPr>
          </a:p>
        </p:txBody>
      </p:sp>
    </p:spTree>
    <p:extLst>
      <p:ext uri="{BB962C8B-B14F-4D97-AF65-F5344CB8AC3E}">
        <p14:creationId xmlns:p14="http://schemas.microsoft.com/office/powerpoint/2010/main" val="1322842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86410A-AEA4-1D6C-AB4E-5AB336FF2715}"/>
              </a:ext>
            </a:extLst>
          </p:cNvPr>
          <p:cNvSpPr>
            <a:spLocks noGrp="1"/>
          </p:cNvSpPr>
          <p:nvPr>
            <p:ph type="title"/>
          </p:nvPr>
        </p:nvSpPr>
        <p:spPr/>
        <p:txBody>
          <a:bodyPr>
            <a:normAutofit/>
          </a:bodyPr>
          <a:lstStyle/>
          <a:p>
            <a:r>
              <a:rPr lang="da-DK"/>
              <a:t>Lokal løn OK26</a:t>
            </a:r>
          </a:p>
        </p:txBody>
      </p:sp>
      <p:sp>
        <p:nvSpPr>
          <p:cNvPr id="4" name="Titel 1">
            <a:extLst>
              <a:ext uri="{FF2B5EF4-FFF2-40B4-BE49-F238E27FC236}">
                <a16:creationId xmlns:a16="http://schemas.microsoft.com/office/drawing/2014/main" id="{B4DBC728-D295-F5DA-3650-B0317EB78657}"/>
              </a:ext>
            </a:extLst>
          </p:cNvPr>
          <p:cNvSpPr txBox="1">
            <a:spLocks noGrp="1"/>
          </p:cNvSpPr>
          <p:nvPr>
            <p:ph type="subTitle" idx="1"/>
          </p:nvPr>
        </p:nvSpPr>
        <p:spPr>
          <a:xfrm>
            <a:off x="1524000" y="2955925"/>
            <a:ext cx="9144000" cy="1655763"/>
          </a:xfrm>
          <a:prstGeom prst="rect">
            <a:avLst/>
          </a:prstGeom>
        </p:spPr>
        <p:txBody>
          <a:bodyPr vert="horz" lIns="91440" tIns="45720" rIns="91440" bIns="45720" rtlCol="0" anchor="ctr">
            <a:normAutofit/>
          </a:bodyPr>
          <a:lstStyle>
            <a:lvl1pPr algn="ctr" defTabSz="914446"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r>
              <a:rPr lang="da-DK" sz="4000" i="1"/>
              <a:t>- i regionerne</a:t>
            </a:r>
          </a:p>
        </p:txBody>
      </p:sp>
    </p:spTree>
    <p:extLst>
      <p:ext uri="{BB962C8B-B14F-4D97-AF65-F5344CB8AC3E}">
        <p14:creationId xmlns:p14="http://schemas.microsoft.com/office/powerpoint/2010/main" val="1011446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lipse 7">
            <a:extLst>
              <a:ext uri="{FF2B5EF4-FFF2-40B4-BE49-F238E27FC236}">
                <a16:creationId xmlns:a16="http://schemas.microsoft.com/office/drawing/2014/main" id="{67799727-1AC4-53D5-5720-8C9C5117F1E7}"/>
              </a:ext>
            </a:extLst>
          </p:cNvPr>
          <p:cNvSpPr/>
          <p:nvPr/>
        </p:nvSpPr>
        <p:spPr>
          <a:xfrm>
            <a:off x="6904636"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A45BE95-6A36-3CAE-2A2A-5DCF05C93EE7}"/>
              </a:ext>
            </a:extLst>
          </p:cNvPr>
          <p:cNvSpPr>
            <a:spLocks noGrp="1"/>
          </p:cNvSpPr>
          <p:nvPr>
            <p:ph type="title"/>
          </p:nvPr>
        </p:nvSpPr>
        <p:spPr/>
        <p:txBody>
          <a:bodyPr/>
          <a:lstStyle/>
          <a:p>
            <a:r>
              <a:rPr lang="da-DK" b="0"/>
              <a:t>Formål med webinaret</a:t>
            </a:r>
          </a:p>
        </p:txBody>
      </p:sp>
      <p:sp>
        <p:nvSpPr>
          <p:cNvPr id="3" name="Pladsholder til indhold 2">
            <a:extLst>
              <a:ext uri="{FF2B5EF4-FFF2-40B4-BE49-F238E27FC236}">
                <a16:creationId xmlns:a16="http://schemas.microsoft.com/office/drawing/2014/main" id="{DD768A04-63DA-4335-7563-3A923136C8C9}"/>
              </a:ext>
            </a:extLst>
          </p:cNvPr>
          <p:cNvSpPr>
            <a:spLocks noGrp="1"/>
          </p:cNvSpPr>
          <p:nvPr>
            <p:ph sz="half" idx="2"/>
          </p:nvPr>
        </p:nvSpPr>
        <p:spPr>
          <a:xfrm>
            <a:off x="838199" y="1825626"/>
            <a:ext cx="6066437" cy="3851967"/>
          </a:xfrm>
        </p:spPr>
        <p:txBody>
          <a:bodyPr vert="horz" lIns="91440" tIns="45720" rIns="91440" bIns="45720" rtlCol="0" anchor="t">
            <a:normAutofit/>
          </a:bodyPr>
          <a:lstStyle/>
          <a:p>
            <a:pPr lvl="0"/>
            <a:r>
              <a:rPr lang="da-DK" sz="2600"/>
              <a:t>At du får et overblik over betydningen af forlodsfinansiering</a:t>
            </a:r>
            <a:r>
              <a:rPr lang="da-DK" sz="2600">
                <a:solidFill>
                  <a:srgbClr val="FF0000"/>
                </a:solidFill>
              </a:rPr>
              <a:t>*</a:t>
            </a:r>
            <a:r>
              <a:rPr lang="da-DK" sz="2600"/>
              <a:t> og de nye regler i Fællesaftale om lokal løndannelse </a:t>
            </a:r>
          </a:p>
          <a:p>
            <a:pPr lvl="0"/>
            <a:br>
              <a:rPr lang="da-DK" sz="2600"/>
            </a:br>
            <a:r>
              <a:rPr lang="da-DK" sz="2600"/>
              <a:t>At du får svar på dine spørgsmål</a:t>
            </a:r>
            <a:br>
              <a:rPr lang="da-DK" sz="2600"/>
            </a:br>
            <a:br>
              <a:rPr lang="da-DK" sz="2600"/>
            </a:br>
            <a:r>
              <a:rPr lang="da-DK" sz="2600"/>
              <a:t>At du oplever at være bedre klædt til de kommende forhandlinger</a:t>
            </a:r>
            <a:endParaRPr lang="da-DK" sz="2600">
              <a:ea typeface="Calibri Light"/>
              <a:cs typeface="Calibri Light"/>
            </a:endParaRPr>
          </a:p>
          <a:p>
            <a:pPr lvl="0"/>
            <a:endParaRPr lang="da-DK" sz="2600"/>
          </a:p>
        </p:txBody>
      </p:sp>
      <p:pic>
        <p:nvPicPr>
          <p:cNvPr id="7" name="Grafik 6" descr="Fodboldmål kontur">
            <a:extLst>
              <a:ext uri="{FF2B5EF4-FFF2-40B4-BE49-F238E27FC236}">
                <a16:creationId xmlns:a16="http://schemas.microsoft.com/office/drawing/2014/main" id="{4AA2E530-0585-DB4A-205E-C24D84F91B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02457" y="1307910"/>
            <a:ext cx="4242179" cy="4242179"/>
          </a:xfrm>
          <a:prstGeom prst="rect">
            <a:avLst/>
          </a:prstGeom>
        </p:spPr>
      </p:pic>
      <p:sp>
        <p:nvSpPr>
          <p:cNvPr id="4" name="Tekstfelt 4">
            <a:extLst>
              <a:ext uri="{FF2B5EF4-FFF2-40B4-BE49-F238E27FC236}">
                <a16:creationId xmlns:a16="http://schemas.microsoft.com/office/drawing/2014/main" id="{EC04CECE-9099-E9E7-FC15-E7008A69ED95}"/>
              </a:ext>
            </a:extLst>
          </p:cNvPr>
          <p:cNvSpPr txBox="1"/>
          <p:nvPr/>
        </p:nvSpPr>
        <p:spPr>
          <a:xfrm>
            <a:off x="835175" y="5963806"/>
            <a:ext cx="5344688"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a-DK" i="1">
                <a:solidFill>
                  <a:srgbClr val="FF0000"/>
                </a:solidFill>
              </a:rPr>
              <a:t>*</a:t>
            </a:r>
            <a:r>
              <a:rPr lang="da-DK" i="1"/>
              <a:t>Procentdel aftalt ved overenskomstforhandlingen, </a:t>
            </a:r>
            <a:endParaRPr lang="en-US"/>
          </a:p>
          <a:p>
            <a:r>
              <a:rPr lang="da-DK" i="1"/>
              <a:t>der skal afsættes til lokal forhandling</a:t>
            </a:r>
            <a:r>
              <a:rPr lang="da-DK"/>
              <a:t> </a:t>
            </a:r>
          </a:p>
        </p:txBody>
      </p:sp>
    </p:spTree>
    <p:extLst>
      <p:ext uri="{BB962C8B-B14F-4D97-AF65-F5344CB8AC3E}">
        <p14:creationId xmlns:p14="http://schemas.microsoft.com/office/powerpoint/2010/main" val="2742918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C3807-C0BD-CC45-F9FC-FB62271D4972}"/>
            </a:ext>
          </a:extLst>
        </p:cNvPr>
        <p:cNvGrpSpPr/>
        <p:nvPr/>
      </p:nvGrpSpPr>
      <p:grpSpPr>
        <a:xfrm>
          <a:off x="0" y="0"/>
          <a:ext cx="0" cy="0"/>
          <a:chOff x="0" y="0"/>
          <a:chExt cx="0" cy="0"/>
        </a:xfrm>
      </p:grpSpPr>
      <p:sp>
        <p:nvSpPr>
          <p:cNvPr id="8" name="Ellipse 7">
            <a:extLst>
              <a:ext uri="{FF2B5EF4-FFF2-40B4-BE49-F238E27FC236}">
                <a16:creationId xmlns:a16="http://schemas.microsoft.com/office/drawing/2014/main" id="{042A4EED-FC65-362B-3AC7-3B999C81E35F}"/>
              </a:ext>
            </a:extLst>
          </p:cNvPr>
          <p:cNvSpPr/>
          <p:nvPr/>
        </p:nvSpPr>
        <p:spPr>
          <a:xfrm>
            <a:off x="6904636"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F109352-C06B-C164-552E-F3884068117F}"/>
              </a:ext>
            </a:extLst>
          </p:cNvPr>
          <p:cNvSpPr>
            <a:spLocks noGrp="1"/>
          </p:cNvSpPr>
          <p:nvPr>
            <p:ph type="title"/>
          </p:nvPr>
        </p:nvSpPr>
        <p:spPr/>
        <p:txBody>
          <a:bodyPr/>
          <a:lstStyle/>
          <a:p>
            <a:r>
              <a:rPr lang="da-DK" b="0"/>
              <a:t>Brug chatten undervejs</a:t>
            </a:r>
          </a:p>
        </p:txBody>
      </p:sp>
      <p:sp>
        <p:nvSpPr>
          <p:cNvPr id="3" name="Pladsholder til indhold 2">
            <a:extLst>
              <a:ext uri="{FF2B5EF4-FFF2-40B4-BE49-F238E27FC236}">
                <a16:creationId xmlns:a16="http://schemas.microsoft.com/office/drawing/2014/main" id="{CFA28377-E5A0-80C9-766F-759B459047B9}"/>
              </a:ext>
            </a:extLst>
          </p:cNvPr>
          <p:cNvSpPr>
            <a:spLocks noGrp="1"/>
          </p:cNvSpPr>
          <p:nvPr>
            <p:ph sz="half" idx="2"/>
          </p:nvPr>
        </p:nvSpPr>
        <p:spPr>
          <a:xfrm>
            <a:off x="838199" y="1825626"/>
            <a:ext cx="10515599" cy="4667247"/>
          </a:xfrm>
        </p:spPr>
        <p:txBody>
          <a:bodyPr>
            <a:normAutofit/>
          </a:bodyPr>
          <a:lstStyle/>
          <a:p>
            <a:pPr defTabSz="914400" eaLnBrk="0" fontAlgn="base" hangingPunct="0">
              <a:spcBef>
                <a:spcPct val="0"/>
              </a:spcBef>
              <a:spcAft>
                <a:spcPct val="0"/>
              </a:spcAft>
              <a:buClrTx/>
            </a:pPr>
            <a:r>
              <a:rPr lang="da-DK" altLang="da-DK" sz="2600"/>
              <a:t>Vi prøver at ”holde” på mikrofonerne, </a:t>
            </a:r>
            <a:br>
              <a:rPr lang="da-DK" altLang="da-DK" sz="2600"/>
            </a:br>
            <a:r>
              <a:rPr lang="da-DK" altLang="da-DK" sz="2600"/>
              <a:t>så tiden ikke løber fra os</a:t>
            </a:r>
          </a:p>
          <a:p>
            <a:pPr defTabSz="914400" eaLnBrk="0" fontAlgn="base" hangingPunct="0">
              <a:spcBef>
                <a:spcPct val="0"/>
              </a:spcBef>
              <a:spcAft>
                <a:spcPct val="0"/>
              </a:spcAft>
              <a:buClrTx/>
            </a:pPr>
            <a:endParaRPr lang="da-DK" altLang="da-DK" sz="2600"/>
          </a:p>
          <a:p>
            <a:pPr defTabSz="914400" eaLnBrk="0" fontAlgn="base" hangingPunct="0">
              <a:spcBef>
                <a:spcPct val="0"/>
              </a:spcBef>
              <a:spcAft>
                <a:spcPct val="0"/>
              </a:spcAft>
              <a:buClrTx/>
            </a:pPr>
            <a:r>
              <a:rPr lang="da-DK" altLang="da-DK" sz="2600"/>
              <a:t>Hvis I har spørgsmål eller kommentarer</a:t>
            </a:r>
            <a:br>
              <a:rPr lang="da-DK" altLang="da-DK" sz="2600"/>
            </a:br>
            <a:r>
              <a:rPr lang="da-DK" altLang="da-DK" sz="2600"/>
              <a:t>undervejs, så skriv dem i chatten</a:t>
            </a:r>
            <a:br>
              <a:rPr lang="da-DK" altLang="da-DK" sz="2600"/>
            </a:br>
            <a:br>
              <a:rPr lang="da-DK" altLang="da-DK" sz="2600"/>
            </a:br>
            <a:r>
              <a:rPr lang="da-DK" altLang="da-DK" sz="2600"/>
              <a:t>Vi svarer undervejs i chatten, og hyppige</a:t>
            </a:r>
            <a:br>
              <a:rPr lang="da-DK" altLang="da-DK" sz="2600"/>
            </a:br>
            <a:r>
              <a:rPr lang="da-DK" altLang="da-DK" sz="2600"/>
              <a:t>spørgsmål tager vi også i ”plenum”</a:t>
            </a:r>
          </a:p>
        </p:txBody>
      </p:sp>
      <p:pic>
        <p:nvPicPr>
          <p:cNvPr id="7" name="Grafik 6" descr="Onlinemøde med massiv udfyldning">
            <a:extLst>
              <a:ext uri="{FF2B5EF4-FFF2-40B4-BE49-F238E27FC236}">
                <a16:creationId xmlns:a16="http://schemas.microsoft.com/office/drawing/2014/main" id="{239876F0-9523-E848-A721-CBE65D6B76C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02457" y="1307910"/>
            <a:ext cx="4242179" cy="4242179"/>
          </a:xfrm>
          <a:prstGeom prst="rect">
            <a:avLst/>
          </a:prstGeom>
        </p:spPr>
      </p:pic>
    </p:spTree>
    <p:extLst>
      <p:ext uri="{BB962C8B-B14F-4D97-AF65-F5344CB8AC3E}">
        <p14:creationId xmlns:p14="http://schemas.microsoft.com/office/powerpoint/2010/main" val="4062797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a:extLst>
            <a:ext uri="{FF2B5EF4-FFF2-40B4-BE49-F238E27FC236}">
              <a16:creationId xmlns:a16="http://schemas.microsoft.com/office/drawing/2014/main" id="{E72B63A8-9308-BCD1-F48E-71D1576FDFE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7DC5ED93-C221-F4CC-E2E1-CA4CFB7CE38A}"/>
              </a:ext>
            </a:extLst>
          </p:cNvPr>
          <p:cNvSpPr>
            <a:spLocks noGrp="1"/>
          </p:cNvSpPr>
          <p:nvPr>
            <p:ph type="title"/>
          </p:nvPr>
        </p:nvSpPr>
        <p:spPr>
          <a:xfrm>
            <a:off x="838200" y="1551738"/>
            <a:ext cx="10515600" cy="1325563"/>
          </a:xfrm>
        </p:spPr>
        <p:txBody>
          <a:bodyPr/>
          <a:lstStyle/>
          <a:p>
            <a:r>
              <a:rPr lang="da-DK"/>
              <a:t>Det regionale område</a:t>
            </a:r>
          </a:p>
        </p:txBody>
      </p:sp>
    </p:spTree>
    <p:extLst>
      <p:ext uri="{BB962C8B-B14F-4D97-AF65-F5344CB8AC3E}">
        <p14:creationId xmlns:p14="http://schemas.microsoft.com/office/powerpoint/2010/main" val="2057843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102BF-1849-D061-0F67-D56DC5D5A500}"/>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6D31217B-6D05-FEA8-46FE-658C70893928}"/>
              </a:ext>
            </a:extLst>
          </p:cNvPr>
          <p:cNvSpPr/>
          <p:nvPr/>
        </p:nvSpPr>
        <p:spPr>
          <a:xfrm>
            <a:off x="6942343"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743E94B-2B12-F193-54D9-F424ADE9D5CA}"/>
              </a:ext>
            </a:extLst>
          </p:cNvPr>
          <p:cNvSpPr>
            <a:spLocks noGrp="1"/>
          </p:cNvSpPr>
          <p:nvPr>
            <p:ph type="title"/>
          </p:nvPr>
        </p:nvSpPr>
        <p:spPr>
          <a:xfrm>
            <a:off x="838200" y="365126"/>
            <a:ext cx="7093688" cy="1325563"/>
          </a:xfrm>
        </p:spPr>
        <p:txBody>
          <a:bodyPr/>
          <a:lstStyle/>
          <a:p>
            <a:r>
              <a:rPr lang="da-DK" sz="4000">
                <a:ea typeface="Calibri Light"/>
                <a:cs typeface="Calibri Light"/>
              </a:rPr>
              <a:t>Forskel på det kommunale og regionale område </a:t>
            </a:r>
          </a:p>
        </p:txBody>
      </p:sp>
      <p:sp>
        <p:nvSpPr>
          <p:cNvPr id="3" name="Pladsholder til indhold 2">
            <a:extLst>
              <a:ext uri="{FF2B5EF4-FFF2-40B4-BE49-F238E27FC236}">
                <a16:creationId xmlns:a16="http://schemas.microsoft.com/office/drawing/2014/main" id="{6AB596ED-B6A6-5650-9238-F92621701AF2}"/>
              </a:ext>
            </a:extLst>
          </p:cNvPr>
          <p:cNvSpPr>
            <a:spLocks noGrp="1"/>
          </p:cNvSpPr>
          <p:nvPr>
            <p:ph sz="half" idx="2"/>
          </p:nvPr>
        </p:nvSpPr>
        <p:spPr>
          <a:xfrm>
            <a:off x="848358" y="1972604"/>
            <a:ext cx="6438561" cy="3704989"/>
          </a:xfrm>
        </p:spPr>
        <p:txBody>
          <a:bodyPr vert="horz" lIns="91440" tIns="45720" rIns="91440" bIns="45720" rtlCol="0" anchor="t">
            <a:normAutofit/>
          </a:bodyPr>
          <a:lstStyle/>
          <a:p>
            <a:pPr marL="457200" indent="-457200">
              <a:buFont typeface="Arial" panose="020B0604020202020204" pitchFamily="34" charset="0"/>
              <a:buChar char="•"/>
            </a:pPr>
            <a:r>
              <a:rPr lang="da-DK" sz="2600"/>
              <a:t>Der er forskel på OK26-resultaterne ift. lokal løndannelse</a:t>
            </a:r>
          </a:p>
          <a:p>
            <a:pPr>
              <a:buClr>
                <a:srgbClr val="2F787F"/>
              </a:buClr>
            </a:pPr>
            <a:endParaRPr lang="da-DK" sz="2600">
              <a:ea typeface="Calibri Light" panose="020F0302020204030204"/>
              <a:cs typeface="Calibri Light" panose="020F0302020204030204"/>
            </a:endParaRPr>
          </a:p>
          <a:p>
            <a:pPr marL="457200" indent="-457200">
              <a:buFont typeface="Arial" panose="020B0604020202020204" pitchFamily="34" charset="0"/>
              <a:buChar char="•"/>
            </a:pPr>
            <a:r>
              <a:rPr lang="da-DK" sz="2600" i="1"/>
              <a:t>Eksempelvis: </a:t>
            </a:r>
            <a:endParaRPr lang="da-DK" sz="2600" i="1">
              <a:ea typeface="Calibri Light"/>
              <a:cs typeface="Calibri Light"/>
            </a:endParaRPr>
          </a:p>
          <a:p>
            <a:pPr marL="1257300" lvl="1" indent="-457200"/>
            <a:r>
              <a:rPr lang="da-DK"/>
              <a:t>Størrelsen af forlodsfinansieringen er forskellig </a:t>
            </a:r>
            <a:endParaRPr lang="da-DK">
              <a:ea typeface="Calibri Light"/>
              <a:cs typeface="Calibri Light"/>
            </a:endParaRPr>
          </a:p>
          <a:p>
            <a:pPr marL="1257323" lvl="1" indent="-457200"/>
            <a:r>
              <a:rPr lang="da-DK"/>
              <a:t>Der skal </a:t>
            </a:r>
            <a:r>
              <a:rPr lang="da-DK" b="1"/>
              <a:t>ikke</a:t>
            </a:r>
            <a:r>
              <a:rPr lang="da-DK"/>
              <a:t> nedsættes Lønforhandlingsudvalg i kommunerne.</a:t>
            </a:r>
          </a:p>
        </p:txBody>
      </p:sp>
      <p:pic>
        <p:nvPicPr>
          <p:cNvPr id="6" name="Grafik 5" descr="Vej deler sig med massiv udfyldning">
            <a:extLst>
              <a:ext uri="{FF2B5EF4-FFF2-40B4-BE49-F238E27FC236}">
                <a16:creationId xmlns:a16="http://schemas.microsoft.com/office/drawing/2014/main" id="{BC954B5C-9CBC-3A6A-6219-FB17486757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61955" y="1972603"/>
            <a:ext cx="2546809" cy="2546809"/>
          </a:xfrm>
          <a:prstGeom prst="rect">
            <a:avLst/>
          </a:prstGeom>
        </p:spPr>
      </p:pic>
    </p:spTree>
    <p:extLst>
      <p:ext uri="{BB962C8B-B14F-4D97-AF65-F5344CB8AC3E}">
        <p14:creationId xmlns:p14="http://schemas.microsoft.com/office/powerpoint/2010/main" val="4263126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B1FB3-2669-5437-A0CD-E39ECF8888FC}"/>
            </a:ext>
          </a:extLst>
        </p:cNvPr>
        <p:cNvGrpSpPr/>
        <p:nvPr/>
      </p:nvGrpSpPr>
      <p:grpSpPr>
        <a:xfrm>
          <a:off x="0" y="0"/>
          <a:ext cx="0" cy="0"/>
          <a:chOff x="0" y="0"/>
          <a:chExt cx="0" cy="0"/>
        </a:xfrm>
      </p:grpSpPr>
      <p:pic>
        <p:nvPicPr>
          <p:cNvPr id="6" name="Billede 5" descr="Et billede, der indeholder kontorartikler, Post-it-note, Almindelige artikler, design&#10;&#10;Indhold genereret af kunstig intelligens kan være forkert.">
            <a:extLst>
              <a:ext uri="{FF2B5EF4-FFF2-40B4-BE49-F238E27FC236}">
                <a16:creationId xmlns:a16="http://schemas.microsoft.com/office/drawing/2014/main" id="{65DFEC2C-1FD2-72E4-6896-4877B43CA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0"/>
            <a:ext cx="12192000" cy="8128000"/>
          </a:xfrm>
          <a:prstGeom prst="rect">
            <a:avLst/>
          </a:prstGeom>
        </p:spPr>
      </p:pic>
      <p:sp>
        <p:nvSpPr>
          <p:cNvPr id="2" name="Titel 1">
            <a:extLst>
              <a:ext uri="{FF2B5EF4-FFF2-40B4-BE49-F238E27FC236}">
                <a16:creationId xmlns:a16="http://schemas.microsoft.com/office/drawing/2014/main" id="{CD57DC0E-05C6-2BD8-FF6F-0CA5F9B68A28}"/>
              </a:ext>
            </a:extLst>
          </p:cNvPr>
          <p:cNvSpPr>
            <a:spLocks noGrp="1"/>
          </p:cNvSpPr>
          <p:nvPr>
            <p:ph type="title"/>
          </p:nvPr>
        </p:nvSpPr>
        <p:spPr/>
        <p:txBody>
          <a:bodyPr>
            <a:normAutofit/>
          </a:bodyPr>
          <a:lstStyle/>
          <a:p>
            <a:pPr algn="ctr"/>
            <a:r>
              <a:rPr lang="da-DK"/>
              <a:t>Tre vigtige elementer fra OK26</a:t>
            </a:r>
            <a:br>
              <a:rPr lang="da-DK"/>
            </a:br>
            <a:endParaRPr lang="da-DK" b="0" i="1"/>
          </a:p>
        </p:txBody>
      </p:sp>
      <p:sp>
        <p:nvSpPr>
          <p:cNvPr id="3" name="Pladsholder til indhold 2">
            <a:extLst>
              <a:ext uri="{FF2B5EF4-FFF2-40B4-BE49-F238E27FC236}">
                <a16:creationId xmlns:a16="http://schemas.microsoft.com/office/drawing/2014/main" id="{25E0918D-4952-8D6F-5CC3-19D0B8601C24}"/>
              </a:ext>
            </a:extLst>
          </p:cNvPr>
          <p:cNvSpPr>
            <a:spLocks noGrp="1"/>
          </p:cNvSpPr>
          <p:nvPr>
            <p:ph sz="half" idx="2"/>
          </p:nvPr>
        </p:nvSpPr>
        <p:spPr>
          <a:xfrm>
            <a:off x="7697207" y="2383408"/>
            <a:ext cx="2747706" cy="2015936"/>
          </a:xfrm>
        </p:spPr>
        <p:txBody>
          <a:bodyPr>
            <a:noAutofit/>
          </a:bodyPr>
          <a:lstStyle/>
          <a:p>
            <a:pPr algn="ctr" defTabSz="457200"/>
            <a:r>
              <a:rPr lang="da-DK" sz="2500">
                <a:solidFill>
                  <a:srgbClr val="00245D"/>
                </a:solidFill>
                <a:latin typeface="+mn-lt"/>
              </a:rPr>
              <a:t>Frist på 4 uger til at anmode om forhandling ved nyansættelse</a:t>
            </a:r>
          </a:p>
        </p:txBody>
      </p:sp>
      <p:sp>
        <p:nvSpPr>
          <p:cNvPr id="8" name="Tekstfelt 7">
            <a:extLst>
              <a:ext uri="{FF2B5EF4-FFF2-40B4-BE49-F238E27FC236}">
                <a16:creationId xmlns:a16="http://schemas.microsoft.com/office/drawing/2014/main" id="{F81D0B31-2AFD-9451-E75A-0D8614B3223F}"/>
              </a:ext>
            </a:extLst>
          </p:cNvPr>
          <p:cNvSpPr txBox="1"/>
          <p:nvPr/>
        </p:nvSpPr>
        <p:spPr>
          <a:xfrm>
            <a:off x="1287693" y="2383408"/>
            <a:ext cx="3050890" cy="1246495"/>
          </a:xfrm>
          <a:prstGeom prst="rect">
            <a:avLst/>
          </a:prstGeom>
          <a:noFill/>
        </p:spPr>
        <p:txBody>
          <a:bodyPr wrap="square" lIns="91440" tIns="45720" rIns="91440" bIns="45720" anchor="t">
            <a:spAutoFit/>
          </a:bodyPr>
          <a:lstStyle/>
          <a:p>
            <a:pPr algn="ctr"/>
            <a:r>
              <a:rPr lang="da-DK" sz="2500">
                <a:solidFill>
                  <a:srgbClr val="00245D"/>
                </a:solidFill>
              </a:rPr>
              <a:t>Nye midler til lokal løn</a:t>
            </a:r>
          </a:p>
          <a:p>
            <a:pPr algn="ctr"/>
            <a:r>
              <a:rPr lang="da-DK" sz="2500">
                <a:solidFill>
                  <a:srgbClr val="00245D"/>
                </a:solidFill>
              </a:rPr>
              <a:t>(</a:t>
            </a:r>
            <a:r>
              <a:rPr lang="da-DK" sz="2500" err="1">
                <a:solidFill>
                  <a:srgbClr val="00245D"/>
                </a:solidFill>
              </a:rPr>
              <a:t>Forlodsfinansiering</a:t>
            </a:r>
            <a:r>
              <a:rPr lang="da-DK" sz="2500">
                <a:solidFill>
                  <a:srgbClr val="00245D"/>
                </a:solidFill>
              </a:rPr>
              <a:t>)</a:t>
            </a:r>
          </a:p>
        </p:txBody>
      </p:sp>
      <p:sp>
        <p:nvSpPr>
          <p:cNvPr id="4" name="Pladsholder til indhold 2">
            <a:extLst>
              <a:ext uri="{FF2B5EF4-FFF2-40B4-BE49-F238E27FC236}">
                <a16:creationId xmlns:a16="http://schemas.microsoft.com/office/drawing/2014/main" id="{1505506D-FBBA-DDD1-6CF2-95D9E947737D}"/>
              </a:ext>
            </a:extLst>
          </p:cNvPr>
          <p:cNvSpPr txBox="1">
            <a:spLocks/>
          </p:cNvSpPr>
          <p:nvPr/>
        </p:nvSpPr>
        <p:spPr>
          <a:xfrm>
            <a:off x="4560225" y="2332374"/>
            <a:ext cx="2747706" cy="2015936"/>
          </a:xfrm>
          <a:prstGeom prst="rect">
            <a:avLst/>
          </a:prstGeom>
        </p:spPr>
        <p:txBody>
          <a:bodyPr vert="horz" lIns="91440" tIns="45720" rIns="91440" bIns="45720" rtlCol="0">
            <a:noAutofit/>
          </a:bodyPr>
          <a:lstStyle>
            <a:lvl1pPr marL="0" indent="0" algn="l" defTabSz="914446" rtl="0" eaLnBrk="1" latinLnBrk="0" hangingPunct="1">
              <a:lnSpc>
                <a:spcPct val="100000"/>
              </a:lnSpc>
              <a:spcBef>
                <a:spcPts val="1000"/>
              </a:spcBef>
              <a:buClr>
                <a:schemeClr val="accent2">
                  <a:lumMod val="50000"/>
                </a:schemeClr>
              </a:buClr>
              <a:buFont typeface="Arial" panose="020B0604020202020204" pitchFamily="34" charset="0"/>
              <a:buNone/>
              <a:defRPr sz="2800" kern="1200">
                <a:solidFill>
                  <a:schemeClr val="tx1"/>
                </a:solidFill>
                <a:latin typeface="+mj-lt"/>
                <a:ea typeface="+mn-ea"/>
                <a:cs typeface="+mn-cs"/>
              </a:defRPr>
            </a:lvl1pPr>
            <a:lvl2pPr marL="800123" indent="-342900" algn="l" defTabSz="914446" rtl="0" eaLnBrk="1" latinLnBrk="0" hangingPunct="1">
              <a:lnSpc>
                <a:spcPct val="90000"/>
              </a:lnSpc>
              <a:spcBef>
                <a:spcPts val="500"/>
              </a:spcBef>
              <a:buClr>
                <a:schemeClr val="accent2">
                  <a:lumMod val="50000"/>
                </a:schemeClr>
              </a:buClr>
              <a:buFont typeface="Arial" panose="020B0604020202020204" pitchFamily="34" charset="0"/>
              <a:buChar char="•"/>
              <a:defRPr sz="2400" kern="1200">
                <a:solidFill>
                  <a:schemeClr val="tx1"/>
                </a:solidFill>
                <a:latin typeface="+mj-lt"/>
                <a:ea typeface="+mn-ea"/>
                <a:cs typeface="+mn-cs"/>
              </a:defRPr>
            </a:lvl2pPr>
            <a:lvl3pPr marL="1143057" indent="-228611" algn="l" defTabSz="914446" rtl="0" eaLnBrk="1" latinLnBrk="0" hangingPunct="1">
              <a:lnSpc>
                <a:spcPct val="90000"/>
              </a:lnSpc>
              <a:spcBef>
                <a:spcPts val="500"/>
              </a:spcBef>
              <a:buClr>
                <a:schemeClr val="accent2">
                  <a:lumMod val="50000"/>
                </a:schemeClr>
              </a:buClr>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Clr>
                <a:schemeClr val="accent2">
                  <a:lumMod val="50000"/>
                </a:schemeClr>
              </a:buClr>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Clr>
                <a:schemeClr val="accent2">
                  <a:lumMod val="50000"/>
                </a:schemeClr>
              </a:buClr>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457200"/>
            <a:r>
              <a:rPr lang="da-DK" sz="2500">
                <a:solidFill>
                  <a:srgbClr val="00245D"/>
                </a:solidFill>
                <a:latin typeface="+mn-lt"/>
              </a:rPr>
              <a:t>Nye Lønforhandlings-udvalg </a:t>
            </a:r>
          </a:p>
        </p:txBody>
      </p:sp>
    </p:spTree>
    <p:extLst>
      <p:ext uri="{BB962C8B-B14F-4D97-AF65-F5344CB8AC3E}">
        <p14:creationId xmlns:p14="http://schemas.microsoft.com/office/powerpoint/2010/main" val="3576872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C98D5-363F-1F64-992B-E81E7F5C7A89}"/>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5DA1BBDD-FB6C-BE83-EA6F-63BEFA809DCD}"/>
              </a:ext>
            </a:extLst>
          </p:cNvPr>
          <p:cNvSpPr/>
          <p:nvPr/>
        </p:nvSpPr>
        <p:spPr>
          <a:xfrm>
            <a:off x="7062291"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a-DK"/>
          </a:p>
        </p:txBody>
      </p:sp>
      <p:sp>
        <p:nvSpPr>
          <p:cNvPr id="2" name="Titel 1">
            <a:extLst>
              <a:ext uri="{FF2B5EF4-FFF2-40B4-BE49-F238E27FC236}">
                <a16:creationId xmlns:a16="http://schemas.microsoft.com/office/drawing/2014/main" id="{358E06E0-0E4D-AE1F-6E29-D4E0FF788C87}"/>
              </a:ext>
            </a:extLst>
          </p:cNvPr>
          <p:cNvSpPr>
            <a:spLocks noGrp="1"/>
          </p:cNvSpPr>
          <p:nvPr>
            <p:ph type="title"/>
          </p:nvPr>
        </p:nvSpPr>
        <p:spPr>
          <a:xfrm>
            <a:off x="691662" y="384664"/>
            <a:ext cx="10515600" cy="1325563"/>
          </a:xfrm>
        </p:spPr>
        <p:txBody>
          <a:bodyPr/>
          <a:lstStyle/>
          <a:p>
            <a:r>
              <a:rPr lang="da-DK" sz="4000"/>
              <a:t>Forlodsfinansiering – hvad er det?</a:t>
            </a:r>
            <a:endParaRPr lang="da-DK" sz="4000">
              <a:ea typeface="Calibri Light"/>
              <a:cs typeface="Calibri Light"/>
            </a:endParaRPr>
          </a:p>
        </p:txBody>
      </p:sp>
      <p:sp>
        <p:nvSpPr>
          <p:cNvPr id="3" name="Pladsholder til indhold 2">
            <a:extLst>
              <a:ext uri="{FF2B5EF4-FFF2-40B4-BE49-F238E27FC236}">
                <a16:creationId xmlns:a16="http://schemas.microsoft.com/office/drawing/2014/main" id="{6F32B0F3-ED1D-5CE7-44C3-8A2E4B0E80F9}"/>
              </a:ext>
            </a:extLst>
          </p:cNvPr>
          <p:cNvSpPr>
            <a:spLocks noGrp="1"/>
          </p:cNvSpPr>
          <p:nvPr>
            <p:ph sz="half" idx="2"/>
          </p:nvPr>
        </p:nvSpPr>
        <p:spPr>
          <a:xfrm>
            <a:off x="848358" y="1972604"/>
            <a:ext cx="6438561" cy="3955230"/>
          </a:xfrm>
        </p:spPr>
        <p:txBody>
          <a:bodyPr vert="horz" lIns="91440" tIns="45720" rIns="91440" bIns="45720" rtlCol="0" anchor="t">
            <a:normAutofit/>
          </a:bodyPr>
          <a:lstStyle/>
          <a:p>
            <a:pPr marL="457200" indent="-457200">
              <a:buFont typeface="Arial" panose="020B0604020202020204" pitchFamily="34" charset="0"/>
              <a:buChar char="•"/>
            </a:pPr>
            <a:r>
              <a:rPr lang="da-DK" sz="2600"/>
              <a:t>Seneste forlodsfinansiering var ved OK08 </a:t>
            </a:r>
            <a:endParaRPr lang="da-DK" sz="2600">
              <a:ea typeface="Calibri Light"/>
              <a:cs typeface="Calibri Light"/>
            </a:endParaRPr>
          </a:p>
          <a:p>
            <a:pPr marL="457200" indent="-457200">
              <a:buFont typeface="Arial" panose="020B0604020202020204" pitchFamily="34" charset="0"/>
              <a:buChar char="•"/>
            </a:pPr>
            <a:r>
              <a:rPr lang="da-DK" sz="2600">
                <a:ea typeface="Calibri Light"/>
                <a:cs typeface="Calibri Light"/>
              </a:rPr>
              <a:t>Forlodsfinansiering er centrale midler, der </a:t>
            </a:r>
            <a:r>
              <a:rPr lang="da-DK" sz="2600" b="1">
                <a:ea typeface="Calibri Light"/>
                <a:cs typeface="Calibri Light"/>
              </a:rPr>
              <a:t>skal</a:t>
            </a:r>
            <a:r>
              <a:rPr lang="da-DK" sz="2600">
                <a:ea typeface="Calibri Light"/>
                <a:cs typeface="Calibri Light"/>
              </a:rPr>
              <a:t> bruges lokalt</a:t>
            </a:r>
          </a:p>
          <a:p>
            <a:pPr marL="457200" indent="-457200">
              <a:buFont typeface="Arial" panose="020B0604020202020204" pitchFamily="34" charset="0"/>
              <a:buChar char="•"/>
            </a:pPr>
            <a:r>
              <a:rPr lang="da-DK" sz="2600"/>
              <a:t>Forlodsfinansiering må ikke erstatte ”tilbageløbsmidler”. </a:t>
            </a:r>
            <a:r>
              <a:rPr lang="da-DK" sz="2600" b="1">
                <a:solidFill>
                  <a:schemeClr val="accent4">
                    <a:lumMod val="50000"/>
                  </a:schemeClr>
                </a:solidFill>
              </a:rPr>
              <a:t>Den er et supplement</a:t>
            </a:r>
            <a:endParaRPr lang="da-DK" sz="2600">
              <a:solidFill>
                <a:schemeClr val="accent4">
                  <a:lumMod val="50000"/>
                </a:schemeClr>
              </a:solidFill>
            </a:endParaRPr>
          </a:p>
          <a:p>
            <a:pPr marL="457200" indent="-457200">
              <a:buFont typeface="Arial" panose="020B0604020202020204" pitchFamily="34" charset="0"/>
              <a:buChar char="•"/>
            </a:pPr>
            <a:r>
              <a:rPr lang="da-DK" sz="2600"/>
              <a:t>Forlodsfinansiering er IKKE organisationsopdelt: Den enkelte organisation har ikke </a:t>
            </a:r>
            <a:r>
              <a:rPr lang="da-DK" sz="2600" b="1"/>
              <a:t>krav</a:t>
            </a:r>
            <a:r>
              <a:rPr lang="da-DK" sz="2600"/>
              <a:t> på sin andel</a:t>
            </a:r>
            <a:endParaRPr lang="da-DK" sz="2600">
              <a:ea typeface="Calibri Light"/>
              <a:cs typeface="Calibri Light"/>
            </a:endParaRPr>
          </a:p>
          <a:p>
            <a:endParaRPr lang="da-DK" sz="2600"/>
          </a:p>
          <a:p>
            <a:endParaRPr lang="da-DK" sz="2600"/>
          </a:p>
        </p:txBody>
      </p:sp>
      <p:pic>
        <p:nvPicPr>
          <p:cNvPr id="6" name="Billede 5">
            <a:extLst>
              <a:ext uri="{FF2B5EF4-FFF2-40B4-BE49-F238E27FC236}">
                <a16:creationId xmlns:a16="http://schemas.microsoft.com/office/drawing/2014/main" id="{ACFC3D95-84C8-EA17-BD4B-668DBE31CC59}"/>
              </a:ext>
            </a:extLst>
          </p:cNvPr>
          <p:cNvPicPr>
            <a:picLocks noChangeAspect="1"/>
          </p:cNvPicPr>
          <p:nvPr/>
        </p:nvPicPr>
        <p:blipFill>
          <a:blip r:embed="rId3"/>
          <a:stretch>
            <a:fillRect/>
          </a:stretch>
        </p:blipFill>
        <p:spPr>
          <a:xfrm>
            <a:off x="8036819" y="1974978"/>
            <a:ext cx="2908044" cy="2908044"/>
          </a:xfrm>
          <a:prstGeom prst="rect">
            <a:avLst/>
          </a:prstGeom>
        </p:spPr>
      </p:pic>
    </p:spTree>
    <p:extLst>
      <p:ext uri="{BB962C8B-B14F-4D97-AF65-F5344CB8AC3E}">
        <p14:creationId xmlns:p14="http://schemas.microsoft.com/office/powerpoint/2010/main" val="4265368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63CB4-2ECC-FC9A-D1BC-A8E06CF209BD}"/>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DB8027EB-302D-260D-4304-1B31723553BC}"/>
              </a:ext>
            </a:extLst>
          </p:cNvPr>
          <p:cNvSpPr/>
          <p:nvPr/>
        </p:nvSpPr>
        <p:spPr>
          <a:xfrm>
            <a:off x="6904636"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4CBC3406-76B6-667D-73E3-5371AC842D3C}"/>
              </a:ext>
            </a:extLst>
          </p:cNvPr>
          <p:cNvSpPr>
            <a:spLocks noGrp="1"/>
          </p:cNvSpPr>
          <p:nvPr>
            <p:ph sz="half" idx="2"/>
          </p:nvPr>
        </p:nvSpPr>
        <p:spPr>
          <a:xfrm>
            <a:off x="848359" y="1825626"/>
            <a:ext cx="6268721" cy="4550790"/>
          </a:xfrm>
        </p:spPr>
        <p:txBody>
          <a:bodyPr vert="horz" lIns="91440" tIns="45720" rIns="91440" bIns="45720" rtlCol="0" anchor="t">
            <a:normAutofit fontScale="85000" lnSpcReduction="20000"/>
          </a:bodyPr>
          <a:lstStyle/>
          <a:p>
            <a:r>
              <a:rPr lang="da-DK"/>
              <a:t>For første gang i 16 år er der centralt afsat midler til lokal lønforhandling.</a:t>
            </a:r>
          </a:p>
          <a:p>
            <a:endParaRPr lang="da-DK" sz="1600"/>
          </a:p>
          <a:p>
            <a:r>
              <a:rPr lang="da-DK"/>
              <a:t>Pr. 1. april 2026 afsættes: </a:t>
            </a:r>
            <a:endParaRPr lang="da-DK">
              <a:ea typeface="Calibri Light"/>
              <a:cs typeface="Calibri Light"/>
            </a:endParaRPr>
          </a:p>
          <a:p>
            <a:pPr marL="457200" indent="-457200">
              <a:buChar char="•"/>
            </a:pPr>
            <a:r>
              <a:rPr lang="da-DK"/>
              <a:t>0,3% af lønsummen </a:t>
            </a:r>
            <a:endParaRPr lang="da-DK">
              <a:ea typeface="Calibri Light"/>
              <a:cs typeface="Calibri Light"/>
            </a:endParaRPr>
          </a:p>
          <a:p>
            <a:pPr marL="1257300" lvl="1" indent="-457200">
              <a:buClr>
                <a:srgbClr val="2F787F"/>
              </a:buClr>
            </a:pPr>
            <a:r>
              <a:rPr lang="da-DK"/>
              <a:t>Trepartsmidler         men ikke kun til trepartsgrupper</a:t>
            </a:r>
            <a:endParaRPr lang="da-DK">
              <a:ea typeface="Calibri Light"/>
              <a:cs typeface="Calibri Light"/>
            </a:endParaRPr>
          </a:p>
          <a:p>
            <a:endParaRPr lang="da-DK" sz="1600"/>
          </a:p>
          <a:p>
            <a:r>
              <a:rPr lang="da-DK"/>
              <a:t>Pr. 1. april 2027 afsættes:</a:t>
            </a:r>
            <a:endParaRPr lang="da-DK">
              <a:ea typeface="Calibri Light"/>
              <a:cs typeface="Calibri Light"/>
            </a:endParaRPr>
          </a:p>
          <a:p>
            <a:pPr marL="457200" indent="-457200">
              <a:buFont typeface="Arial" panose="020B0604020202020204" pitchFamily="34" charset="0"/>
              <a:buChar char="•"/>
            </a:pPr>
            <a:r>
              <a:rPr lang="da-DK"/>
              <a:t>0,2% af lønsummen til prioriterede formål:</a:t>
            </a:r>
            <a:endParaRPr lang="da-DK">
              <a:ea typeface="Calibri Light" panose="020F0302020204030204"/>
              <a:cs typeface="Calibri Light" panose="020F0302020204030204"/>
            </a:endParaRPr>
          </a:p>
          <a:p>
            <a:pPr marL="1143000" lvl="1">
              <a:buClr>
                <a:srgbClr val="2F787F"/>
              </a:buClr>
            </a:pPr>
            <a:r>
              <a:rPr lang="da-DK"/>
              <a:t>Reformer</a:t>
            </a:r>
            <a:endParaRPr lang="da-DK">
              <a:ea typeface="Calibri Light"/>
              <a:cs typeface="Calibri Light"/>
            </a:endParaRPr>
          </a:p>
          <a:p>
            <a:pPr marL="1143000" lvl="1">
              <a:buClr>
                <a:srgbClr val="2F787F"/>
              </a:buClr>
            </a:pPr>
            <a:r>
              <a:rPr lang="da-DK"/>
              <a:t>Rekruttering &amp; fastholdelse</a:t>
            </a:r>
            <a:endParaRPr lang="da-DK">
              <a:ea typeface="Calibri Light"/>
              <a:cs typeface="Calibri Light"/>
            </a:endParaRPr>
          </a:p>
          <a:p>
            <a:pPr marL="1143000" lvl="1">
              <a:buClr>
                <a:srgbClr val="2F787F"/>
              </a:buClr>
            </a:pPr>
            <a:r>
              <a:rPr lang="da-DK"/>
              <a:t>Teknologi</a:t>
            </a:r>
            <a:endParaRPr lang="da-DK">
              <a:ea typeface="Calibri Light"/>
              <a:cs typeface="Calibri Light"/>
            </a:endParaRPr>
          </a:p>
          <a:p>
            <a:pPr marL="457200" indent="-457200">
              <a:buFont typeface="Arial" panose="020B0604020202020204" pitchFamily="34" charset="0"/>
              <a:buChar char="•"/>
            </a:pPr>
            <a:endParaRPr lang="da-DK" sz="2600"/>
          </a:p>
        </p:txBody>
      </p:sp>
      <p:pic>
        <p:nvPicPr>
          <p:cNvPr id="7" name="Grafik 6" descr="Mønter kontur">
            <a:extLst>
              <a:ext uri="{FF2B5EF4-FFF2-40B4-BE49-F238E27FC236}">
                <a16:creationId xmlns:a16="http://schemas.microsoft.com/office/drawing/2014/main" id="{1202392E-7901-BBF2-AD4C-39E8EAE70B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9100" y="1973580"/>
            <a:ext cx="2910840" cy="2910840"/>
          </a:xfrm>
          <a:prstGeom prst="rect">
            <a:avLst/>
          </a:prstGeom>
        </p:spPr>
      </p:pic>
      <p:sp>
        <p:nvSpPr>
          <p:cNvPr id="6" name="Arrow: Right 5">
            <a:extLst>
              <a:ext uri="{FF2B5EF4-FFF2-40B4-BE49-F238E27FC236}">
                <a16:creationId xmlns:a16="http://schemas.microsoft.com/office/drawing/2014/main" id="{5238CD2F-7A1F-EC25-4AB4-742A5B3F2A73}"/>
              </a:ext>
            </a:extLst>
          </p:cNvPr>
          <p:cNvSpPr/>
          <p:nvPr/>
        </p:nvSpPr>
        <p:spPr>
          <a:xfrm>
            <a:off x="3783724" y="3666814"/>
            <a:ext cx="332599" cy="169461"/>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37F8F6D-2257-1504-A427-462DC394483F}"/>
              </a:ext>
            </a:extLst>
          </p:cNvPr>
          <p:cNvSpPr>
            <a:spLocks noGrp="1"/>
          </p:cNvSpPr>
          <p:nvPr>
            <p:ph type="title"/>
          </p:nvPr>
        </p:nvSpPr>
        <p:spPr/>
        <p:txBody>
          <a:bodyPr/>
          <a:lstStyle/>
          <a:p>
            <a:r>
              <a:rPr lang="da-DK"/>
              <a:t>Forlodsfinansiering OK26</a:t>
            </a:r>
          </a:p>
        </p:txBody>
      </p:sp>
    </p:spTree>
    <p:extLst>
      <p:ext uri="{BB962C8B-B14F-4D97-AF65-F5344CB8AC3E}">
        <p14:creationId xmlns:p14="http://schemas.microsoft.com/office/powerpoint/2010/main" val="3021959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5B16D-78BE-954E-DE6D-D9377429ECB9}"/>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5011B3E8-871D-6FCD-1AFE-BAE48A0D611C}"/>
              </a:ext>
            </a:extLst>
          </p:cNvPr>
          <p:cNvSpPr/>
          <p:nvPr/>
        </p:nvSpPr>
        <p:spPr>
          <a:xfrm>
            <a:off x="6904636"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3E21F7C0-43D2-DFA0-B009-49F04975BCA2}"/>
              </a:ext>
            </a:extLst>
          </p:cNvPr>
          <p:cNvSpPr>
            <a:spLocks noGrp="1"/>
          </p:cNvSpPr>
          <p:nvPr>
            <p:ph sz="half" idx="2"/>
          </p:nvPr>
        </p:nvSpPr>
        <p:spPr>
          <a:xfrm>
            <a:off x="837627" y="1690689"/>
            <a:ext cx="6415178" cy="4972870"/>
          </a:xfrm>
        </p:spPr>
        <p:txBody>
          <a:bodyPr vert="horz" lIns="91440" tIns="45720" rIns="91440" bIns="45720" rtlCol="0" anchor="t">
            <a:normAutofit fontScale="92500"/>
          </a:bodyPr>
          <a:lstStyle/>
          <a:p>
            <a:r>
              <a:rPr lang="da-DK"/>
              <a:t>Midlerne i 2026 kan alle få del i. </a:t>
            </a:r>
          </a:p>
          <a:p>
            <a:pPr lvl="1"/>
            <a:r>
              <a:rPr lang="da-DK"/>
              <a:t>De skal tænkes bredt både i forhold til faggrupper og opgaver.</a:t>
            </a:r>
          </a:p>
          <a:p>
            <a:r>
              <a:rPr lang="da-DK"/>
              <a:t>Midlerne i 2027 udmøntes også bredt:</a:t>
            </a:r>
          </a:p>
          <a:p>
            <a:pPr marL="457200" indent="-457200">
              <a:buAutoNum type="arabicParenR"/>
            </a:pPr>
            <a:r>
              <a:rPr lang="da-DK" sz="2200"/>
              <a:t>”… </a:t>
            </a:r>
            <a:r>
              <a:rPr lang="da-DK" sz="2200" b="1"/>
              <a:t>reformer</a:t>
            </a:r>
            <a:r>
              <a:rPr lang="da-DK" sz="2200"/>
              <a:t> de kommende år, herunder sundhedsreformen”. ”Implementering og fremadrettede opgavevaretagelse”. </a:t>
            </a:r>
          </a:p>
          <a:p>
            <a:pPr marL="457200" indent="-457200">
              <a:buAutoNum type="arabicParenR"/>
            </a:pPr>
            <a:r>
              <a:rPr lang="da-DK" sz="2200"/>
              <a:t>”</a:t>
            </a:r>
            <a:r>
              <a:rPr lang="da-DK" sz="2200" b="1"/>
              <a:t>Rekrutterings- og fastholdelsesudfordringer </a:t>
            </a:r>
            <a:r>
              <a:rPr lang="da-DK" sz="2200"/>
              <a:t>findes flere steder …”. ”Det er afgørende, at midlerne knytter sig til den aktuelle situation”</a:t>
            </a:r>
          </a:p>
          <a:p>
            <a:pPr marL="457200" indent="-457200">
              <a:buAutoNum type="arabicParenR"/>
            </a:pPr>
            <a:r>
              <a:rPr lang="da-DK" sz="2200"/>
              <a:t>”</a:t>
            </a:r>
            <a:r>
              <a:rPr lang="da-DK" sz="2200" b="1"/>
              <a:t>Den teknologiske udvikling </a:t>
            </a:r>
            <a:r>
              <a:rPr lang="da-DK" sz="2200"/>
              <a:t>går hurtigt …”. ”Midlerne … skal udmøntes til … optimering af arbejdsopgaver, højere kvalitet i opgaveløsningen…”</a:t>
            </a:r>
          </a:p>
          <a:p>
            <a:endParaRPr lang="da-DK"/>
          </a:p>
          <a:p>
            <a:pPr marL="457200" indent="-457200">
              <a:buFont typeface="Arial" panose="020B0604020202020204" pitchFamily="34" charset="0"/>
              <a:buChar char="•"/>
            </a:pPr>
            <a:endParaRPr lang="da-DK" sz="2600"/>
          </a:p>
        </p:txBody>
      </p:sp>
      <p:pic>
        <p:nvPicPr>
          <p:cNvPr id="7" name="Grafik 6" descr="Mønter kontur">
            <a:extLst>
              <a:ext uri="{FF2B5EF4-FFF2-40B4-BE49-F238E27FC236}">
                <a16:creationId xmlns:a16="http://schemas.microsoft.com/office/drawing/2014/main" id="{BF51A37B-DDDA-A461-E94C-D042424EA6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64618" y="2057663"/>
            <a:ext cx="2910840" cy="2910840"/>
          </a:xfrm>
          <a:prstGeom prst="rect">
            <a:avLst/>
          </a:prstGeom>
        </p:spPr>
      </p:pic>
      <p:sp>
        <p:nvSpPr>
          <p:cNvPr id="2" name="Titel 1">
            <a:extLst>
              <a:ext uri="{FF2B5EF4-FFF2-40B4-BE49-F238E27FC236}">
                <a16:creationId xmlns:a16="http://schemas.microsoft.com/office/drawing/2014/main" id="{DF9C67EA-B67A-9009-70FB-3760ED50CF9E}"/>
              </a:ext>
            </a:extLst>
          </p:cNvPr>
          <p:cNvSpPr>
            <a:spLocks noGrp="1"/>
          </p:cNvSpPr>
          <p:nvPr>
            <p:ph type="title"/>
          </p:nvPr>
        </p:nvSpPr>
        <p:spPr/>
        <p:txBody>
          <a:bodyPr/>
          <a:lstStyle/>
          <a:p>
            <a:r>
              <a:rPr lang="da-DK"/>
              <a:t>Hvem kan få del i pengene</a:t>
            </a:r>
          </a:p>
        </p:txBody>
      </p:sp>
    </p:spTree>
    <p:extLst>
      <p:ext uri="{BB962C8B-B14F-4D97-AF65-F5344CB8AC3E}">
        <p14:creationId xmlns:p14="http://schemas.microsoft.com/office/powerpoint/2010/main" val="2301158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F4DD7-4306-6494-60E1-597EAEB01666}"/>
            </a:ext>
          </a:extLst>
        </p:cNvPr>
        <p:cNvGrpSpPr/>
        <p:nvPr/>
      </p:nvGrpSpPr>
      <p:grpSpPr>
        <a:xfrm>
          <a:off x="0" y="0"/>
          <a:ext cx="0" cy="0"/>
          <a:chOff x="0" y="0"/>
          <a:chExt cx="0" cy="0"/>
        </a:xfrm>
      </p:grpSpPr>
      <p:sp>
        <p:nvSpPr>
          <p:cNvPr id="6" name="Ellipse 5">
            <a:extLst>
              <a:ext uri="{FF2B5EF4-FFF2-40B4-BE49-F238E27FC236}">
                <a16:creationId xmlns:a16="http://schemas.microsoft.com/office/drawing/2014/main" id="{D078910D-AEE4-9F35-2AA4-D6CEE629CF6E}"/>
              </a:ext>
            </a:extLst>
          </p:cNvPr>
          <p:cNvSpPr/>
          <p:nvPr/>
        </p:nvSpPr>
        <p:spPr>
          <a:xfrm>
            <a:off x="6904636"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0253DB97-896D-50DB-2A99-FF9906D6A2D7}"/>
              </a:ext>
            </a:extLst>
          </p:cNvPr>
          <p:cNvSpPr>
            <a:spLocks noGrp="1"/>
          </p:cNvSpPr>
          <p:nvPr>
            <p:ph type="title"/>
          </p:nvPr>
        </p:nvSpPr>
        <p:spPr>
          <a:xfrm>
            <a:off x="742950" y="322793"/>
            <a:ext cx="10515600" cy="1325563"/>
          </a:xfrm>
        </p:spPr>
        <p:txBody>
          <a:bodyPr/>
          <a:lstStyle/>
          <a:p>
            <a:r>
              <a:rPr lang="da-DK"/>
              <a:t>Hvordan får DS del i pengene?</a:t>
            </a:r>
          </a:p>
        </p:txBody>
      </p:sp>
      <p:sp>
        <p:nvSpPr>
          <p:cNvPr id="3" name="Pladsholder til indhold 2">
            <a:extLst>
              <a:ext uri="{FF2B5EF4-FFF2-40B4-BE49-F238E27FC236}">
                <a16:creationId xmlns:a16="http://schemas.microsoft.com/office/drawing/2014/main" id="{1B10EF07-476D-C79D-EDDA-64AF24035996}"/>
              </a:ext>
            </a:extLst>
          </p:cNvPr>
          <p:cNvSpPr>
            <a:spLocks noGrp="1"/>
          </p:cNvSpPr>
          <p:nvPr>
            <p:ph sz="half" idx="2"/>
          </p:nvPr>
        </p:nvSpPr>
        <p:spPr>
          <a:xfrm>
            <a:off x="1661741" y="2975287"/>
            <a:ext cx="6040716" cy="3678109"/>
          </a:xfrm>
        </p:spPr>
        <p:txBody>
          <a:bodyPr vert="horz" lIns="91440" tIns="45720" rIns="91440" bIns="45720" rtlCol="0" anchor="t">
            <a:normAutofit/>
          </a:bodyPr>
          <a:lstStyle/>
          <a:p>
            <a:pPr marL="800100" lvl="2" indent="0">
              <a:buClr>
                <a:srgbClr val="2F787F"/>
              </a:buClr>
              <a:buNone/>
            </a:pPr>
            <a:r>
              <a:rPr lang="da-DK" sz="2800">
                <a:ea typeface="Calibri Light"/>
                <a:cs typeface="Calibri Light"/>
              </a:rPr>
              <a:t>Dan alliancer med andre organisationer / TR </a:t>
            </a:r>
            <a:endParaRPr lang="en-US">
              <a:ea typeface="Calibri" panose="020F0502020204030204"/>
              <a:cs typeface="Calibri" panose="020F0502020204030204"/>
            </a:endParaRPr>
          </a:p>
          <a:p>
            <a:pPr>
              <a:buClr>
                <a:srgbClr val="2F787F"/>
              </a:buClr>
            </a:pPr>
            <a:endParaRPr lang="da-DK" sz="2600">
              <a:latin typeface="+mn-lt"/>
              <a:ea typeface="Calibri Light"/>
              <a:cs typeface="Calibri Light"/>
            </a:endParaRPr>
          </a:p>
          <a:p>
            <a:pPr>
              <a:buClr>
                <a:srgbClr val="2F787F"/>
              </a:buClr>
            </a:pPr>
            <a:r>
              <a:rPr lang="da-DK" sz="2600">
                <a:latin typeface="+mn-lt"/>
                <a:ea typeface="Calibri Light"/>
                <a:cs typeface="Calibri Light"/>
              </a:rPr>
              <a:t>	</a:t>
            </a:r>
            <a:r>
              <a:rPr lang="da-DK">
                <a:latin typeface="+mn-lt"/>
                <a:ea typeface="Calibri Light"/>
                <a:cs typeface="Calibri Light"/>
              </a:rPr>
              <a:t>Brug dit netværk</a:t>
            </a:r>
            <a:endParaRPr lang="da-DK">
              <a:latin typeface="Calibri"/>
              <a:ea typeface="Calibri Light"/>
              <a:cs typeface="Calibri Light"/>
            </a:endParaRPr>
          </a:p>
          <a:p>
            <a:pPr>
              <a:buClr>
                <a:srgbClr val="2F787F"/>
              </a:buClr>
            </a:pPr>
            <a:endParaRPr lang="da-DK">
              <a:latin typeface="+mn-lt"/>
              <a:ea typeface="Calibri Light"/>
              <a:cs typeface="Calibri Light"/>
            </a:endParaRPr>
          </a:p>
          <a:p>
            <a:pPr marL="800100" lvl="2" indent="0">
              <a:buNone/>
            </a:pPr>
            <a:r>
              <a:rPr lang="da-DK" sz="2600">
                <a:latin typeface="Calibri"/>
                <a:ea typeface="Calibri Light"/>
                <a:cs typeface="Calibri Light"/>
              </a:rPr>
              <a:t>Tag kontakt til centrale aktører hos arbejdsgiverne</a:t>
            </a:r>
            <a:endParaRPr lang="da-DK">
              <a:latin typeface="Calibri"/>
              <a:ea typeface="Calibri"/>
              <a:cs typeface="Calibri"/>
            </a:endParaRPr>
          </a:p>
          <a:p>
            <a:pPr marL="457200" indent="-457200">
              <a:buClr>
                <a:srgbClr val="2F787F"/>
              </a:buClr>
              <a:buFont typeface="Calibri" panose="020B0604020202020204" pitchFamily="34" charset="0"/>
              <a:buChar char="-"/>
            </a:pPr>
            <a:endParaRPr lang="da-DK" b="1">
              <a:ea typeface="Calibri Light"/>
              <a:cs typeface="Calibri Light"/>
            </a:endParaRPr>
          </a:p>
          <a:p>
            <a:pPr marL="457200" indent="-457200">
              <a:buClr>
                <a:srgbClr val="88CDD3">
                  <a:lumMod val="50000"/>
                </a:srgbClr>
              </a:buClr>
              <a:buFont typeface="Calibri" panose="020B0604020202020204" pitchFamily="34" charset="0"/>
              <a:buChar char="-"/>
            </a:pPr>
            <a:endParaRPr lang="da-DK" sz="2600" b="1">
              <a:ea typeface="Calibri Light"/>
              <a:cs typeface="Calibri Light"/>
            </a:endParaRPr>
          </a:p>
          <a:p>
            <a:pPr marL="457200" indent="-457200">
              <a:buClr>
                <a:srgbClr val="2F787F"/>
              </a:buClr>
              <a:buFont typeface="Calibri" panose="020B0604020202020204" pitchFamily="34" charset="0"/>
              <a:buChar char="-"/>
            </a:pPr>
            <a:endParaRPr lang="da-DK" sz="2600" b="1">
              <a:ea typeface="Calibri Light"/>
              <a:cs typeface="Calibri Light"/>
            </a:endParaRPr>
          </a:p>
          <a:p>
            <a:pPr marL="457200" indent="-457200">
              <a:buClr>
                <a:srgbClr val="2F787F"/>
              </a:buClr>
              <a:buFont typeface="Calibri" panose="020B0604020202020204" pitchFamily="34" charset="0"/>
              <a:buChar char="-"/>
            </a:pPr>
            <a:endParaRPr lang="da-DK" sz="2600" b="1">
              <a:ea typeface="Calibri Light"/>
              <a:cs typeface="Calibri Light"/>
            </a:endParaRPr>
          </a:p>
          <a:p>
            <a:endParaRPr lang="da-DK" sz="2600">
              <a:ea typeface="Calibri Light"/>
              <a:cs typeface="Calibri Light"/>
            </a:endParaRPr>
          </a:p>
        </p:txBody>
      </p:sp>
      <p:pic>
        <p:nvPicPr>
          <p:cNvPr id="5" name="Grafik 4" descr="Liste med massiv udfyldning">
            <a:extLst>
              <a:ext uri="{FF2B5EF4-FFF2-40B4-BE49-F238E27FC236}">
                <a16:creationId xmlns:a16="http://schemas.microsoft.com/office/drawing/2014/main" id="{597DB765-D80F-ECFB-EC05-F0C3393CCCC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02457" y="1307910"/>
            <a:ext cx="4242179" cy="4242179"/>
          </a:xfrm>
          <a:prstGeom prst="rect">
            <a:avLst/>
          </a:prstGeom>
        </p:spPr>
      </p:pic>
      <p:pic>
        <p:nvPicPr>
          <p:cNvPr id="7" name="Billede 6">
            <a:extLst>
              <a:ext uri="{FF2B5EF4-FFF2-40B4-BE49-F238E27FC236}">
                <a16:creationId xmlns:a16="http://schemas.microsoft.com/office/drawing/2014/main" id="{9DF2D0F9-0404-82EC-D93A-209537FF8F84}"/>
              </a:ext>
            </a:extLst>
          </p:cNvPr>
          <p:cNvPicPr>
            <a:picLocks noChangeAspect="1"/>
          </p:cNvPicPr>
          <p:nvPr/>
        </p:nvPicPr>
        <p:blipFill>
          <a:blip r:embed="rId4"/>
          <a:stretch>
            <a:fillRect/>
          </a:stretch>
        </p:blipFill>
        <p:spPr>
          <a:xfrm>
            <a:off x="838200" y="5346727"/>
            <a:ext cx="1133954" cy="1146147"/>
          </a:xfrm>
          <a:prstGeom prst="rect">
            <a:avLst/>
          </a:prstGeom>
        </p:spPr>
      </p:pic>
      <p:pic>
        <p:nvPicPr>
          <p:cNvPr id="9" name="Billede 8">
            <a:extLst>
              <a:ext uri="{FF2B5EF4-FFF2-40B4-BE49-F238E27FC236}">
                <a16:creationId xmlns:a16="http://schemas.microsoft.com/office/drawing/2014/main" id="{D03D00D8-7B37-FAFC-CDC1-B3569ADF85AC}"/>
              </a:ext>
            </a:extLst>
          </p:cNvPr>
          <p:cNvPicPr>
            <a:picLocks noChangeAspect="1"/>
          </p:cNvPicPr>
          <p:nvPr/>
        </p:nvPicPr>
        <p:blipFill>
          <a:blip r:embed="rId5"/>
          <a:stretch>
            <a:fillRect/>
          </a:stretch>
        </p:blipFill>
        <p:spPr>
          <a:xfrm>
            <a:off x="947937" y="5494909"/>
            <a:ext cx="914479" cy="914479"/>
          </a:xfrm>
          <a:prstGeom prst="rect">
            <a:avLst/>
          </a:prstGeom>
        </p:spPr>
      </p:pic>
      <p:pic>
        <p:nvPicPr>
          <p:cNvPr id="11" name="Billede 10">
            <a:extLst>
              <a:ext uri="{FF2B5EF4-FFF2-40B4-BE49-F238E27FC236}">
                <a16:creationId xmlns:a16="http://schemas.microsoft.com/office/drawing/2014/main" id="{B78DC2CB-D345-3436-ABBA-DB611715B37A}"/>
              </a:ext>
            </a:extLst>
          </p:cNvPr>
          <p:cNvPicPr>
            <a:picLocks noChangeAspect="1"/>
          </p:cNvPicPr>
          <p:nvPr/>
        </p:nvPicPr>
        <p:blipFill>
          <a:blip r:embed="rId6"/>
          <a:stretch>
            <a:fillRect/>
          </a:stretch>
        </p:blipFill>
        <p:spPr>
          <a:xfrm>
            <a:off x="838200" y="2843092"/>
            <a:ext cx="1133954" cy="1146147"/>
          </a:xfrm>
          <a:prstGeom prst="rect">
            <a:avLst/>
          </a:prstGeom>
        </p:spPr>
      </p:pic>
      <p:pic>
        <p:nvPicPr>
          <p:cNvPr id="13" name="Grafik 12" descr="Håndtryk kontur">
            <a:extLst>
              <a:ext uri="{FF2B5EF4-FFF2-40B4-BE49-F238E27FC236}">
                <a16:creationId xmlns:a16="http://schemas.microsoft.com/office/drawing/2014/main" id="{2A5279FA-1BBD-6B33-5E62-296A32424AC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48016" y="3014450"/>
            <a:ext cx="914400" cy="914400"/>
          </a:xfrm>
          <a:prstGeom prst="rect">
            <a:avLst/>
          </a:prstGeom>
        </p:spPr>
      </p:pic>
      <p:pic>
        <p:nvPicPr>
          <p:cNvPr id="17" name="Billede 16">
            <a:extLst>
              <a:ext uri="{FF2B5EF4-FFF2-40B4-BE49-F238E27FC236}">
                <a16:creationId xmlns:a16="http://schemas.microsoft.com/office/drawing/2014/main" id="{C1A4A9C3-F84E-3E5B-CBDC-B0B2774FF735}"/>
              </a:ext>
            </a:extLst>
          </p:cNvPr>
          <p:cNvPicPr>
            <a:picLocks noChangeAspect="1"/>
          </p:cNvPicPr>
          <p:nvPr/>
        </p:nvPicPr>
        <p:blipFill>
          <a:blip r:embed="rId8"/>
          <a:stretch>
            <a:fillRect/>
          </a:stretch>
        </p:blipFill>
        <p:spPr>
          <a:xfrm>
            <a:off x="838200" y="4147481"/>
            <a:ext cx="1133954" cy="1146147"/>
          </a:xfrm>
          <a:prstGeom prst="rect">
            <a:avLst/>
          </a:prstGeom>
        </p:spPr>
      </p:pic>
      <p:pic>
        <p:nvPicPr>
          <p:cNvPr id="19" name="Grafik 18" descr="Netværk kontur">
            <a:extLst>
              <a:ext uri="{FF2B5EF4-FFF2-40B4-BE49-F238E27FC236}">
                <a16:creationId xmlns:a16="http://schemas.microsoft.com/office/drawing/2014/main" id="{731C683A-F383-3577-6551-94B1D17B678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8016" y="4199037"/>
            <a:ext cx="914400" cy="914400"/>
          </a:xfrm>
          <a:prstGeom prst="rect">
            <a:avLst/>
          </a:prstGeom>
        </p:spPr>
      </p:pic>
      <p:sp>
        <p:nvSpPr>
          <p:cNvPr id="4" name="TextBox 3">
            <a:extLst>
              <a:ext uri="{FF2B5EF4-FFF2-40B4-BE49-F238E27FC236}">
                <a16:creationId xmlns:a16="http://schemas.microsoft.com/office/drawing/2014/main" id="{680AB919-09E3-ACD4-0E39-E7085C23C5F7}"/>
              </a:ext>
            </a:extLst>
          </p:cNvPr>
          <p:cNvSpPr txBox="1"/>
          <p:nvPr/>
        </p:nvSpPr>
        <p:spPr>
          <a:xfrm>
            <a:off x="838200" y="1809768"/>
            <a:ext cx="7011119"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3600" b="1" i="0" u="none" strike="noStrike" baseline="0">
                <a:solidFill>
                  <a:srgbClr val="000000"/>
                </a:solidFill>
                <a:latin typeface="Calibri Light"/>
              </a:rPr>
              <a:t>Søg indflydelse</a:t>
            </a:r>
            <a:r>
              <a:rPr lang="da-DK" sz="4400" b="1" i="0" u="none" strike="noStrike" baseline="0">
                <a:solidFill>
                  <a:srgbClr val="000000"/>
                </a:solidFill>
                <a:latin typeface="Calibri Light"/>
              </a:rPr>
              <a:t>  </a:t>
            </a:r>
            <a:endParaRPr lang="en-US"/>
          </a:p>
          <a:p>
            <a:pPr algn="ctr"/>
            <a:endParaRPr lang="en-US"/>
          </a:p>
        </p:txBody>
      </p:sp>
    </p:spTree>
    <p:extLst>
      <p:ext uri="{BB962C8B-B14F-4D97-AF65-F5344CB8AC3E}">
        <p14:creationId xmlns:p14="http://schemas.microsoft.com/office/powerpoint/2010/main" val="675325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FEDE2D-55F0-21EB-348E-688DB8958F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889D44-AB43-DCEF-446A-B2E255B45D9D}"/>
              </a:ext>
            </a:extLst>
          </p:cNvPr>
          <p:cNvSpPr>
            <a:spLocks noGrp="1"/>
          </p:cNvSpPr>
          <p:nvPr>
            <p:ph type="title"/>
          </p:nvPr>
        </p:nvSpPr>
        <p:spPr/>
        <p:txBody>
          <a:bodyPr>
            <a:normAutofit/>
          </a:bodyPr>
          <a:lstStyle/>
          <a:p>
            <a:r>
              <a:rPr lang="da-DK"/>
              <a:t>Garantier</a:t>
            </a:r>
            <a:endParaRPr lang="da-DK">
              <a:ea typeface="Calibri Light"/>
              <a:cs typeface="Calibri Light"/>
            </a:endParaRPr>
          </a:p>
        </p:txBody>
      </p:sp>
      <p:sp>
        <p:nvSpPr>
          <p:cNvPr id="4" name="Ellipse 3">
            <a:extLst>
              <a:ext uri="{FF2B5EF4-FFF2-40B4-BE49-F238E27FC236}">
                <a16:creationId xmlns:a16="http://schemas.microsoft.com/office/drawing/2014/main" id="{DF982786-40EF-FD85-BFAF-8D5B209F1DEC}"/>
              </a:ext>
            </a:extLst>
          </p:cNvPr>
          <p:cNvSpPr/>
          <p:nvPr/>
        </p:nvSpPr>
        <p:spPr>
          <a:xfrm>
            <a:off x="6904636"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811A1CE9-C7D0-5BAB-6EE2-948A1FCA2E19}"/>
              </a:ext>
            </a:extLst>
          </p:cNvPr>
          <p:cNvSpPr>
            <a:spLocks noGrp="1"/>
          </p:cNvSpPr>
          <p:nvPr>
            <p:ph sz="half" idx="2"/>
          </p:nvPr>
        </p:nvSpPr>
        <p:spPr>
          <a:xfrm>
            <a:off x="838200" y="1944414"/>
            <a:ext cx="6142898" cy="4432002"/>
          </a:xfrm>
        </p:spPr>
        <p:txBody>
          <a:bodyPr vert="horz" lIns="91440" tIns="45720" rIns="91440" bIns="45720" rtlCol="0" anchor="t">
            <a:normAutofit/>
          </a:bodyPr>
          <a:lstStyle/>
          <a:p>
            <a:pPr marL="457200" indent="-457200">
              <a:buFont typeface="Arial" panose="020B0604020202020204" pitchFamily="34" charset="0"/>
              <a:buChar char="•"/>
            </a:pPr>
            <a:r>
              <a:rPr lang="da-DK"/>
              <a:t>Der er aftalt, at regionerne </a:t>
            </a:r>
            <a:r>
              <a:rPr lang="da-DK" b="1"/>
              <a:t>skal</a:t>
            </a:r>
            <a:r>
              <a:rPr lang="da-DK"/>
              <a:t> udmønte </a:t>
            </a:r>
            <a:r>
              <a:rPr lang="da-DK" err="1"/>
              <a:t>forlodsfinansieringen</a:t>
            </a:r>
            <a:r>
              <a:rPr lang="da-DK"/>
              <a:t> </a:t>
            </a:r>
          </a:p>
          <a:p>
            <a:pPr marL="457200" indent="-457200">
              <a:buFont typeface="Arial" panose="020B0604020202020204" pitchFamily="34" charset="0"/>
              <a:buChar char="•"/>
            </a:pPr>
            <a:r>
              <a:rPr lang="da-DK"/>
              <a:t>Hvis garantien ikke opfyldes, skal regionen ”fylde op”.</a:t>
            </a:r>
          </a:p>
          <a:p>
            <a:pPr marL="457200" indent="-457200">
              <a:buFont typeface="Arial" panose="020B0604020202020204" pitchFamily="34" charset="0"/>
              <a:buChar char="•"/>
            </a:pPr>
            <a:r>
              <a:rPr lang="da-DK" b="1">
                <a:solidFill>
                  <a:schemeClr val="accent4">
                    <a:lumMod val="50000"/>
                  </a:schemeClr>
                </a:solidFill>
              </a:rPr>
              <a:t>Anbefaling</a:t>
            </a:r>
            <a:r>
              <a:rPr lang="da-DK"/>
              <a:t>: Gør din arbejdsgiver opmærksom på, at der er indført garantier. Hjælpe dem til at bruge lokal løn aktivt.</a:t>
            </a:r>
          </a:p>
        </p:txBody>
      </p:sp>
      <p:pic>
        <p:nvPicPr>
          <p:cNvPr id="7" name="Grafik 6" descr="Lås kontur">
            <a:extLst>
              <a:ext uri="{FF2B5EF4-FFF2-40B4-BE49-F238E27FC236}">
                <a16:creationId xmlns:a16="http://schemas.microsoft.com/office/drawing/2014/main" id="{EC53B2B7-EE24-EB1F-FCB4-1D820340F4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38620" y="2082539"/>
            <a:ext cx="2706279" cy="2706279"/>
          </a:xfrm>
          <a:prstGeom prst="rect">
            <a:avLst/>
          </a:prstGeom>
        </p:spPr>
      </p:pic>
    </p:spTree>
    <p:extLst>
      <p:ext uri="{BB962C8B-B14F-4D97-AF65-F5344CB8AC3E}">
        <p14:creationId xmlns:p14="http://schemas.microsoft.com/office/powerpoint/2010/main" val="1031162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31F0C-93C3-52DE-BCE5-4D9B1F727A55}"/>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478ABF9E-1361-C5D9-1064-E73C2FEA17FC}"/>
              </a:ext>
            </a:extLst>
          </p:cNvPr>
          <p:cNvSpPr/>
          <p:nvPr/>
        </p:nvSpPr>
        <p:spPr>
          <a:xfrm>
            <a:off x="8070112" y="-1611000"/>
            <a:ext cx="9017393"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FAA9F374-9444-B791-9B5B-CE4B2AD1F3AC}"/>
              </a:ext>
            </a:extLst>
          </p:cNvPr>
          <p:cNvSpPr>
            <a:spLocks noGrp="1"/>
          </p:cNvSpPr>
          <p:nvPr>
            <p:ph type="title"/>
          </p:nvPr>
        </p:nvSpPr>
        <p:spPr/>
        <p:txBody>
          <a:bodyPr/>
          <a:lstStyle/>
          <a:p>
            <a:r>
              <a:rPr lang="da-DK"/>
              <a:t>Lønforhandlingsudvalg</a:t>
            </a:r>
          </a:p>
        </p:txBody>
      </p:sp>
      <p:sp>
        <p:nvSpPr>
          <p:cNvPr id="3" name="Pladsholder til indhold 2">
            <a:extLst>
              <a:ext uri="{FF2B5EF4-FFF2-40B4-BE49-F238E27FC236}">
                <a16:creationId xmlns:a16="http://schemas.microsoft.com/office/drawing/2014/main" id="{C4264292-CF75-314D-5766-464FC4ED059E}"/>
              </a:ext>
            </a:extLst>
          </p:cNvPr>
          <p:cNvSpPr>
            <a:spLocks noGrp="1"/>
          </p:cNvSpPr>
          <p:nvPr>
            <p:ph sz="half" idx="2"/>
          </p:nvPr>
        </p:nvSpPr>
        <p:spPr>
          <a:xfrm>
            <a:off x="838199" y="1825626"/>
            <a:ext cx="7475484" cy="4550790"/>
          </a:xfrm>
        </p:spPr>
        <p:txBody>
          <a:bodyPr vert="horz" lIns="91440" tIns="45720" rIns="91440" bIns="45720" rtlCol="0" anchor="t">
            <a:normAutofit lnSpcReduction="10000"/>
          </a:bodyPr>
          <a:lstStyle/>
          <a:p>
            <a:pPr marL="457200" indent="-457200">
              <a:buFont typeface="Arial" panose="020B0604020202020204" pitchFamily="34" charset="0"/>
              <a:buChar char="•"/>
            </a:pPr>
            <a:r>
              <a:rPr lang="da-DK" sz="2600"/>
              <a:t>I hver region nedsættes ét Lønforhandlingsudvalg</a:t>
            </a:r>
          </a:p>
          <a:p>
            <a:pPr>
              <a:buClr>
                <a:srgbClr val="2F787F"/>
              </a:buClr>
            </a:pPr>
            <a:endParaRPr lang="da-DK" sz="2600">
              <a:ea typeface="Calibri Light"/>
              <a:cs typeface="Calibri Light"/>
            </a:endParaRPr>
          </a:p>
          <a:p>
            <a:pPr marL="457200" indent="-457200">
              <a:buFont typeface="Arial" panose="020B0604020202020204" pitchFamily="34" charset="0"/>
              <a:buChar char="•"/>
            </a:pPr>
            <a:r>
              <a:rPr lang="da-DK" sz="2600"/>
              <a:t>Lønforhandlingsudvalget har til opgave, at drøfte:</a:t>
            </a:r>
          </a:p>
          <a:p>
            <a:pPr marL="1257300" lvl="1" indent="-457200"/>
            <a:r>
              <a:rPr lang="da-DK" b="1"/>
              <a:t>Tidsfrist og rammer</a:t>
            </a:r>
            <a:r>
              <a:rPr lang="da-DK"/>
              <a:t> for lokale forhandlinger</a:t>
            </a:r>
            <a:endParaRPr lang="da-DK">
              <a:ea typeface="Calibri Light"/>
              <a:cs typeface="Calibri Light"/>
            </a:endParaRPr>
          </a:p>
          <a:p>
            <a:pPr marL="1257300" lvl="1" indent="-457200"/>
            <a:r>
              <a:rPr lang="da-DK"/>
              <a:t>Regionens overordnede </a:t>
            </a:r>
            <a:r>
              <a:rPr lang="da-DK" b="1"/>
              <a:t>lønpolitik</a:t>
            </a:r>
            <a:r>
              <a:rPr lang="da-DK"/>
              <a:t> og det </a:t>
            </a:r>
            <a:r>
              <a:rPr lang="da-DK" b="1"/>
              <a:t>økonomiske råderum</a:t>
            </a:r>
            <a:r>
              <a:rPr lang="da-DK"/>
              <a:t> (ligger ikke længere i hoved-MED).</a:t>
            </a:r>
            <a:endParaRPr lang="da-DK">
              <a:ea typeface="Calibri Light"/>
              <a:cs typeface="Calibri Light"/>
            </a:endParaRPr>
          </a:p>
          <a:p>
            <a:pPr marL="1257300" lvl="1" indent="-457200"/>
            <a:r>
              <a:rPr lang="da-DK"/>
              <a:t>Drøfte </a:t>
            </a:r>
            <a:r>
              <a:rPr lang="da-DK" b="1"/>
              <a:t>anvendelsen</a:t>
            </a:r>
            <a:r>
              <a:rPr lang="da-DK"/>
              <a:t> af de 0,2% pr. april 2027</a:t>
            </a:r>
            <a:endParaRPr lang="da-DK">
              <a:ea typeface="Calibri Light" panose="020F0302020204030204"/>
              <a:cs typeface="Calibri Light" panose="020F0302020204030204"/>
            </a:endParaRPr>
          </a:p>
          <a:p>
            <a:pPr marL="800100" lvl="1" indent="0">
              <a:buClr>
                <a:srgbClr val="2F787F"/>
              </a:buClr>
              <a:buNone/>
            </a:pPr>
            <a:endParaRPr lang="da-DK">
              <a:ea typeface="Calibri Light" panose="020F0302020204030204"/>
              <a:cs typeface="Calibri Light" panose="020F0302020204030204"/>
            </a:endParaRPr>
          </a:p>
          <a:p>
            <a:pPr marL="457200" indent="-457200">
              <a:buFont typeface="Arial" panose="020B0604020202020204" pitchFamily="34" charset="0"/>
              <a:buChar char="•"/>
            </a:pPr>
            <a:r>
              <a:rPr lang="da-DK" sz="2600" b="1">
                <a:solidFill>
                  <a:schemeClr val="accent4">
                    <a:lumMod val="75000"/>
                  </a:schemeClr>
                </a:solidFill>
              </a:rPr>
              <a:t>Forhandlings- og aftalekompetencen ligger fortsat hos den enkelte organisation</a:t>
            </a:r>
          </a:p>
        </p:txBody>
      </p:sp>
      <p:pic>
        <p:nvPicPr>
          <p:cNvPr id="7" name="Grafik 6" descr="Forbindelser kontur">
            <a:extLst>
              <a:ext uri="{FF2B5EF4-FFF2-40B4-BE49-F238E27FC236}">
                <a16:creationId xmlns:a16="http://schemas.microsoft.com/office/drawing/2014/main" id="{63C75FBB-1760-75A8-67BB-84A70BB3A5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91426" y="1825626"/>
            <a:ext cx="3354646" cy="3354646"/>
          </a:xfrm>
          <a:prstGeom prst="rect">
            <a:avLst/>
          </a:prstGeom>
        </p:spPr>
      </p:pic>
    </p:spTree>
    <p:extLst>
      <p:ext uri="{BB962C8B-B14F-4D97-AF65-F5344CB8AC3E}">
        <p14:creationId xmlns:p14="http://schemas.microsoft.com/office/powerpoint/2010/main" val="1971753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AE70B-240C-E85B-FC08-841BD63FCAE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75DDE22-ACA4-209F-ACD4-B92DF9995FCF}"/>
              </a:ext>
            </a:extLst>
          </p:cNvPr>
          <p:cNvSpPr>
            <a:spLocks noGrp="1"/>
          </p:cNvSpPr>
          <p:nvPr>
            <p:ph type="title"/>
          </p:nvPr>
        </p:nvSpPr>
        <p:spPr/>
        <p:txBody>
          <a:bodyPr/>
          <a:lstStyle/>
          <a:p>
            <a:r>
              <a:rPr lang="da-DK"/>
              <a:t>Lønforhandlingsudvalg</a:t>
            </a:r>
          </a:p>
        </p:txBody>
      </p:sp>
      <p:sp>
        <p:nvSpPr>
          <p:cNvPr id="5" name="Ellipse 4">
            <a:extLst>
              <a:ext uri="{FF2B5EF4-FFF2-40B4-BE49-F238E27FC236}">
                <a16:creationId xmlns:a16="http://schemas.microsoft.com/office/drawing/2014/main" id="{13A42C09-2288-CD8E-0323-289604E6DCA9}"/>
              </a:ext>
            </a:extLst>
          </p:cNvPr>
          <p:cNvSpPr/>
          <p:nvPr/>
        </p:nvSpPr>
        <p:spPr>
          <a:xfrm>
            <a:off x="2587958" y="1889774"/>
            <a:ext cx="6802621" cy="1207184"/>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da-DK" b="1"/>
              <a:t>Lønforhandlingsudvalg </a:t>
            </a:r>
          </a:p>
          <a:p>
            <a:pPr algn="ctr"/>
            <a:r>
              <a:rPr lang="da-DK" b="1"/>
              <a:t>Ét pr. region</a:t>
            </a:r>
          </a:p>
        </p:txBody>
      </p:sp>
      <p:sp>
        <p:nvSpPr>
          <p:cNvPr id="6" name="Rektangel: afrundede hjørner 5">
            <a:extLst>
              <a:ext uri="{FF2B5EF4-FFF2-40B4-BE49-F238E27FC236}">
                <a16:creationId xmlns:a16="http://schemas.microsoft.com/office/drawing/2014/main" id="{B6A76835-680B-7554-EB72-DAFA835AB0E9}"/>
              </a:ext>
            </a:extLst>
          </p:cNvPr>
          <p:cNvSpPr/>
          <p:nvPr/>
        </p:nvSpPr>
        <p:spPr>
          <a:xfrm>
            <a:off x="2628899" y="3473496"/>
            <a:ext cx="3110232" cy="72904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b="1"/>
              <a:t>Faglige organisationer</a:t>
            </a:r>
          </a:p>
        </p:txBody>
      </p:sp>
      <p:sp>
        <p:nvSpPr>
          <p:cNvPr id="10" name="Rektangel: afrundede hjørner 9">
            <a:extLst>
              <a:ext uri="{FF2B5EF4-FFF2-40B4-BE49-F238E27FC236}">
                <a16:creationId xmlns:a16="http://schemas.microsoft.com/office/drawing/2014/main" id="{DF7E75C3-A427-DED3-C7B1-88970F70DB07}"/>
              </a:ext>
            </a:extLst>
          </p:cNvPr>
          <p:cNvSpPr/>
          <p:nvPr/>
        </p:nvSpPr>
        <p:spPr>
          <a:xfrm>
            <a:off x="6292746" y="3473495"/>
            <a:ext cx="3097834" cy="729043"/>
          </a:xfrm>
          <a:prstGeom prst="roundRect">
            <a:avLst/>
          </a:prstGeom>
          <a:solidFill>
            <a:schemeClr val="accent1">
              <a:lumMod val="60000"/>
              <a:lumOff val="4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da-DK" b="1"/>
              <a:t>Arbejdsgivere</a:t>
            </a:r>
          </a:p>
        </p:txBody>
      </p:sp>
      <p:sp>
        <p:nvSpPr>
          <p:cNvPr id="11" name="Pil: højre 10">
            <a:extLst>
              <a:ext uri="{FF2B5EF4-FFF2-40B4-BE49-F238E27FC236}">
                <a16:creationId xmlns:a16="http://schemas.microsoft.com/office/drawing/2014/main" id="{640BD510-351C-7C30-1EB3-66DE705E61D3}"/>
              </a:ext>
            </a:extLst>
          </p:cNvPr>
          <p:cNvSpPr/>
          <p:nvPr/>
        </p:nvSpPr>
        <p:spPr>
          <a:xfrm rot="19174870">
            <a:off x="3455586" y="3036646"/>
            <a:ext cx="515067" cy="25101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a-DK"/>
          </a:p>
        </p:txBody>
      </p:sp>
      <p:sp>
        <p:nvSpPr>
          <p:cNvPr id="17" name="Ellipse 16">
            <a:extLst>
              <a:ext uri="{FF2B5EF4-FFF2-40B4-BE49-F238E27FC236}">
                <a16:creationId xmlns:a16="http://schemas.microsoft.com/office/drawing/2014/main" id="{AF1F9165-87A7-854C-50FB-3249E59AD0CB}"/>
              </a:ext>
            </a:extLst>
          </p:cNvPr>
          <p:cNvSpPr/>
          <p:nvPr/>
        </p:nvSpPr>
        <p:spPr>
          <a:xfrm>
            <a:off x="2587958" y="4062802"/>
            <a:ext cx="1034802" cy="9098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t>OAO</a:t>
            </a:r>
          </a:p>
          <a:p>
            <a:pPr algn="ctr"/>
            <a:r>
              <a:rPr lang="da-DK"/>
              <a:t>3 pl.</a:t>
            </a:r>
          </a:p>
        </p:txBody>
      </p:sp>
      <p:sp>
        <p:nvSpPr>
          <p:cNvPr id="19" name="Rektangel 18">
            <a:extLst>
              <a:ext uri="{FF2B5EF4-FFF2-40B4-BE49-F238E27FC236}">
                <a16:creationId xmlns:a16="http://schemas.microsoft.com/office/drawing/2014/main" id="{35E12E26-4B86-89DB-AE61-16DE46ACE856}"/>
              </a:ext>
            </a:extLst>
          </p:cNvPr>
          <p:cNvSpPr/>
          <p:nvPr/>
        </p:nvSpPr>
        <p:spPr>
          <a:xfrm>
            <a:off x="802516" y="1889774"/>
            <a:ext cx="872366" cy="3453538"/>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wordArtVert" rtlCol="0" anchor="ctr"/>
          <a:lstStyle/>
          <a:p>
            <a:pPr algn="ctr"/>
            <a:r>
              <a:rPr lang="da-DK" b="1"/>
              <a:t>Reference gruppe</a:t>
            </a:r>
          </a:p>
        </p:txBody>
      </p:sp>
      <p:sp>
        <p:nvSpPr>
          <p:cNvPr id="21" name="Ellipse 20">
            <a:extLst>
              <a:ext uri="{FF2B5EF4-FFF2-40B4-BE49-F238E27FC236}">
                <a16:creationId xmlns:a16="http://schemas.microsoft.com/office/drawing/2014/main" id="{66618296-5B40-274C-6348-4260FA31DE23}"/>
              </a:ext>
            </a:extLst>
          </p:cNvPr>
          <p:cNvSpPr/>
          <p:nvPr/>
        </p:nvSpPr>
        <p:spPr>
          <a:xfrm>
            <a:off x="3713119" y="4093810"/>
            <a:ext cx="1034802" cy="90989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t>SHK</a:t>
            </a:r>
          </a:p>
          <a:p>
            <a:pPr algn="ctr"/>
            <a:r>
              <a:rPr lang="da-DK"/>
              <a:t>3 pl.</a:t>
            </a:r>
          </a:p>
        </p:txBody>
      </p:sp>
      <p:sp>
        <p:nvSpPr>
          <p:cNvPr id="23" name="Ellipse 22">
            <a:extLst>
              <a:ext uri="{FF2B5EF4-FFF2-40B4-BE49-F238E27FC236}">
                <a16:creationId xmlns:a16="http://schemas.microsoft.com/office/drawing/2014/main" id="{5297BD52-C75E-1A15-04AA-293A1BF34F92}"/>
              </a:ext>
            </a:extLst>
          </p:cNvPr>
          <p:cNvSpPr/>
          <p:nvPr/>
        </p:nvSpPr>
        <p:spPr>
          <a:xfrm>
            <a:off x="4834025" y="4099337"/>
            <a:ext cx="1065230" cy="90436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t>FOA</a:t>
            </a:r>
          </a:p>
          <a:p>
            <a:pPr algn="ctr"/>
            <a:r>
              <a:rPr lang="da-DK"/>
              <a:t>2 pl.</a:t>
            </a:r>
          </a:p>
        </p:txBody>
      </p:sp>
      <p:sp>
        <p:nvSpPr>
          <p:cNvPr id="24" name="Ellipse 23">
            <a:extLst>
              <a:ext uri="{FF2B5EF4-FFF2-40B4-BE49-F238E27FC236}">
                <a16:creationId xmlns:a16="http://schemas.microsoft.com/office/drawing/2014/main" id="{125DD158-C9AB-3604-92B1-535F725E5416}"/>
              </a:ext>
            </a:extLst>
          </p:cNvPr>
          <p:cNvSpPr/>
          <p:nvPr/>
        </p:nvSpPr>
        <p:spPr>
          <a:xfrm>
            <a:off x="2081540" y="4301848"/>
            <a:ext cx="648117" cy="5525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a:t>HK</a:t>
            </a:r>
          </a:p>
        </p:txBody>
      </p:sp>
      <p:sp>
        <p:nvSpPr>
          <p:cNvPr id="25" name="Ellipse 24">
            <a:extLst>
              <a:ext uri="{FF2B5EF4-FFF2-40B4-BE49-F238E27FC236}">
                <a16:creationId xmlns:a16="http://schemas.microsoft.com/office/drawing/2014/main" id="{D61D5CD4-FFC6-E08C-62CE-3DEF0FCF61A1}"/>
              </a:ext>
            </a:extLst>
          </p:cNvPr>
          <p:cNvSpPr/>
          <p:nvPr/>
        </p:nvSpPr>
        <p:spPr>
          <a:xfrm>
            <a:off x="2487265" y="4772630"/>
            <a:ext cx="566665" cy="55254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a:t>3F</a:t>
            </a:r>
          </a:p>
        </p:txBody>
      </p:sp>
      <p:sp>
        <p:nvSpPr>
          <p:cNvPr id="27" name="Ellipse 26">
            <a:extLst>
              <a:ext uri="{FF2B5EF4-FFF2-40B4-BE49-F238E27FC236}">
                <a16:creationId xmlns:a16="http://schemas.microsoft.com/office/drawing/2014/main" id="{BF9E7B5C-32C3-BE65-123E-EB3FEA0ECBF3}"/>
              </a:ext>
            </a:extLst>
          </p:cNvPr>
          <p:cNvSpPr/>
          <p:nvPr/>
        </p:nvSpPr>
        <p:spPr>
          <a:xfrm>
            <a:off x="3105363" y="4742558"/>
            <a:ext cx="648117" cy="5525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600"/>
              <a:t>SL</a:t>
            </a:r>
          </a:p>
        </p:txBody>
      </p:sp>
      <p:sp>
        <p:nvSpPr>
          <p:cNvPr id="29" name="Tekstfelt 28">
            <a:extLst>
              <a:ext uri="{FF2B5EF4-FFF2-40B4-BE49-F238E27FC236}">
                <a16:creationId xmlns:a16="http://schemas.microsoft.com/office/drawing/2014/main" id="{C984CD00-CDC6-495C-F9A8-1C795451F152}"/>
              </a:ext>
            </a:extLst>
          </p:cNvPr>
          <p:cNvSpPr txBox="1"/>
          <p:nvPr/>
        </p:nvSpPr>
        <p:spPr>
          <a:xfrm>
            <a:off x="866845" y="5919200"/>
            <a:ext cx="9944417" cy="307777"/>
          </a:xfrm>
          <a:prstGeom prst="rect">
            <a:avLst/>
          </a:prstGeom>
          <a:noFill/>
        </p:spPr>
        <p:txBody>
          <a:bodyPr wrap="square">
            <a:spAutoFit/>
          </a:bodyPr>
          <a:lstStyle/>
          <a:p>
            <a:r>
              <a:rPr lang="da-DK" sz="1400"/>
              <a:t>Oversigt over repræsentationen på OAO’ hjemmeside: </a:t>
            </a:r>
            <a:r>
              <a:rPr lang="da-DK" sz="1400">
                <a:hlinkClick r:id="rId3"/>
              </a:rPr>
              <a:t>www.oao.dk/info-sider/regionale-loenforhandlingsudvalg</a:t>
            </a:r>
            <a:endParaRPr lang="da-DK" sz="1400">
              <a:ea typeface="Calibri Light"/>
              <a:cs typeface="Calibri Light"/>
            </a:endParaRPr>
          </a:p>
        </p:txBody>
      </p:sp>
      <p:sp>
        <p:nvSpPr>
          <p:cNvPr id="4" name="Pil: højre 3">
            <a:extLst>
              <a:ext uri="{FF2B5EF4-FFF2-40B4-BE49-F238E27FC236}">
                <a16:creationId xmlns:a16="http://schemas.microsoft.com/office/drawing/2014/main" id="{1C22672B-04FC-6C7D-E3BD-99C76EA77F8E}"/>
              </a:ext>
            </a:extLst>
          </p:cNvPr>
          <p:cNvSpPr/>
          <p:nvPr/>
        </p:nvSpPr>
        <p:spPr>
          <a:xfrm rot="13027444">
            <a:off x="8101706" y="3091927"/>
            <a:ext cx="515067" cy="25101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a-DK"/>
          </a:p>
        </p:txBody>
      </p:sp>
      <p:sp>
        <p:nvSpPr>
          <p:cNvPr id="8" name="Ellipse 7">
            <a:extLst>
              <a:ext uri="{FF2B5EF4-FFF2-40B4-BE49-F238E27FC236}">
                <a16:creationId xmlns:a16="http://schemas.microsoft.com/office/drawing/2014/main" id="{0D4E665F-622A-4487-13CA-9BE6A9949A3C}"/>
              </a:ext>
            </a:extLst>
          </p:cNvPr>
          <p:cNvSpPr/>
          <p:nvPr/>
        </p:nvSpPr>
        <p:spPr>
          <a:xfrm>
            <a:off x="1168233" y="4612227"/>
            <a:ext cx="872366" cy="873353"/>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a-DK" sz="1600" b="1"/>
              <a:t>DS</a:t>
            </a:r>
          </a:p>
        </p:txBody>
      </p:sp>
    </p:spTree>
    <p:extLst>
      <p:ext uri="{BB962C8B-B14F-4D97-AF65-F5344CB8AC3E}">
        <p14:creationId xmlns:p14="http://schemas.microsoft.com/office/powerpoint/2010/main" val="256121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7" grpId="0" animBg="1"/>
      <p:bldP spid="19" grpId="0" animBg="1"/>
      <p:bldP spid="21" grpId="0" animBg="1"/>
      <p:bldP spid="23" grpId="0" animBg="1"/>
      <p:bldP spid="24" grpId="0" animBg="1"/>
      <p:bldP spid="25" grpId="0" animBg="1"/>
      <p:bldP spid="27" grpId="0" animBg="1"/>
      <p:bldP spid="29" grpId="0"/>
      <p:bldP spid="4"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A4D05-EBBB-DE1F-C69B-BEADE4B2D3D5}"/>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40053ADA-6F1E-2842-26F3-C6CE2F7A9415}"/>
              </a:ext>
            </a:extLst>
          </p:cNvPr>
          <p:cNvSpPr/>
          <p:nvPr/>
        </p:nvSpPr>
        <p:spPr>
          <a:xfrm>
            <a:off x="6904636"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F99CCB0D-BE08-8302-99F3-EC094F507967}"/>
              </a:ext>
            </a:extLst>
          </p:cNvPr>
          <p:cNvSpPr>
            <a:spLocks noGrp="1"/>
          </p:cNvSpPr>
          <p:nvPr>
            <p:ph sz="half" idx="2"/>
          </p:nvPr>
        </p:nvSpPr>
        <p:spPr>
          <a:xfrm>
            <a:off x="838200" y="1825626"/>
            <a:ext cx="5887454" cy="4550790"/>
          </a:xfrm>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da-DK" noProof="0"/>
              <a:t>Der forhandles som udgangspunkt én gang årligt</a:t>
            </a:r>
          </a:p>
          <a:p>
            <a:pPr>
              <a:buClr>
                <a:srgbClr val="2F787F"/>
              </a:buClr>
            </a:pPr>
            <a:endParaRPr lang="da-DK">
              <a:solidFill>
                <a:srgbClr val="000000"/>
              </a:solidFill>
              <a:ea typeface="Calibri Light" panose="020F0302020204030204"/>
              <a:cs typeface="Calibri Light" panose="020F0302020204030204"/>
            </a:endParaRPr>
          </a:p>
          <a:p>
            <a:pPr marL="457200" indent="-457200">
              <a:buFont typeface="Arial" panose="020B0604020202020204" pitchFamily="34" charset="0"/>
              <a:buChar char="•"/>
            </a:pPr>
            <a:r>
              <a:rPr lang="da-DK" b="1" noProof="0">
                <a:solidFill>
                  <a:schemeClr val="accent4">
                    <a:lumMod val="50000"/>
                  </a:schemeClr>
                </a:solidFill>
              </a:rPr>
              <a:t>NYT:</a:t>
            </a:r>
            <a:r>
              <a:rPr lang="da-DK" noProof="0"/>
              <a:t> Ansættelsesmyndigheden indkalder til forhandlingen</a:t>
            </a:r>
            <a:endParaRPr lang="da-DK">
              <a:ea typeface="Calibri Light"/>
              <a:cs typeface="Calibri Light"/>
            </a:endParaRPr>
          </a:p>
          <a:p>
            <a:pPr>
              <a:buClr>
                <a:srgbClr val="2F787F"/>
              </a:buClr>
            </a:pPr>
            <a:endParaRPr lang="da-DK" noProof="0">
              <a:ea typeface="Calibri Light"/>
              <a:cs typeface="Calibri Light"/>
            </a:endParaRPr>
          </a:p>
          <a:p>
            <a:pPr marL="457200" indent="-457200">
              <a:buFont typeface="Arial" panose="020B0604020202020204" pitchFamily="34" charset="0"/>
              <a:buChar char="•"/>
            </a:pPr>
            <a:r>
              <a:rPr lang="da-DK" b="1">
                <a:solidFill>
                  <a:schemeClr val="accent4">
                    <a:lumMod val="50000"/>
                  </a:schemeClr>
                </a:solidFill>
              </a:rPr>
              <a:t>Anbefaling:</a:t>
            </a:r>
            <a:r>
              <a:rPr lang="da-DK" b="1">
                <a:solidFill>
                  <a:schemeClr val="accent4">
                    <a:lumMod val="75000"/>
                  </a:schemeClr>
                </a:solidFill>
              </a:rPr>
              <a:t> </a:t>
            </a:r>
            <a:endParaRPr lang="da-DK" b="1">
              <a:solidFill>
                <a:schemeClr val="accent4">
                  <a:lumMod val="75000"/>
                </a:schemeClr>
              </a:solidFill>
              <a:ea typeface="Calibri Light"/>
              <a:cs typeface="Calibri Light"/>
            </a:endParaRPr>
          </a:p>
          <a:p>
            <a:pPr marL="1257300" lvl="1" indent="-457200"/>
            <a:r>
              <a:rPr lang="da-DK" sz="2800"/>
              <a:t>At DS altid fremsætter forslag til lokale lønforbedringer</a:t>
            </a:r>
            <a:endParaRPr lang="da-DK" sz="2800">
              <a:ea typeface="Calibri Light"/>
              <a:cs typeface="Calibri Light"/>
            </a:endParaRPr>
          </a:p>
          <a:p>
            <a:pPr marL="1257300" lvl="1" indent="-457200"/>
            <a:r>
              <a:rPr lang="da-DK" sz="2800"/>
              <a:t>At forslag fremsendes skriftligt inden forhandlingen </a:t>
            </a:r>
            <a:endParaRPr lang="da-DK" sz="2800">
              <a:ea typeface="Calibri Light"/>
              <a:cs typeface="Calibri Light"/>
            </a:endParaRPr>
          </a:p>
        </p:txBody>
      </p:sp>
      <p:sp>
        <p:nvSpPr>
          <p:cNvPr id="2" name="Titel 1">
            <a:extLst>
              <a:ext uri="{FF2B5EF4-FFF2-40B4-BE49-F238E27FC236}">
                <a16:creationId xmlns:a16="http://schemas.microsoft.com/office/drawing/2014/main" id="{B78FA930-FA8A-5A4E-8336-10FBDB96E1F5}"/>
              </a:ext>
            </a:extLst>
          </p:cNvPr>
          <p:cNvSpPr>
            <a:spLocks noGrp="1"/>
          </p:cNvSpPr>
          <p:nvPr>
            <p:ph type="title"/>
          </p:nvPr>
        </p:nvSpPr>
        <p:spPr/>
        <p:txBody>
          <a:bodyPr/>
          <a:lstStyle/>
          <a:p>
            <a:r>
              <a:rPr lang="da-DK"/>
              <a:t>Årlige forhandlinger</a:t>
            </a:r>
          </a:p>
        </p:txBody>
      </p:sp>
      <p:pic>
        <p:nvPicPr>
          <p:cNvPr id="7" name="Grafik 6" descr="Håndtryk kontur">
            <a:extLst>
              <a:ext uri="{FF2B5EF4-FFF2-40B4-BE49-F238E27FC236}">
                <a16:creationId xmlns:a16="http://schemas.microsoft.com/office/drawing/2014/main" id="{B679B92B-0FF6-49A2-D38A-8B33593B11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1032" y="1960245"/>
            <a:ext cx="2937510" cy="2937510"/>
          </a:xfrm>
          <a:prstGeom prst="rect">
            <a:avLst/>
          </a:prstGeom>
        </p:spPr>
      </p:pic>
    </p:spTree>
    <p:extLst>
      <p:ext uri="{BB962C8B-B14F-4D97-AF65-F5344CB8AC3E}">
        <p14:creationId xmlns:p14="http://schemas.microsoft.com/office/powerpoint/2010/main" val="3535827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A1B33-73E5-92AE-A29E-EE3B6E88E501}"/>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BB1987A5-22EC-DBFC-C19C-EEA06751B7E2}"/>
              </a:ext>
            </a:extLst>
          </p:cNvPr>
          <p:cNvSpPr/>
          <p:nvPr/>
        </p:nvSpPr>
        <p:spPr>
          <a:xfrm>
            <a:off x="6904636"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1DDCCAA2-7F76-B98D-4E3F-43A5D7F51DCE}"/>
              </a:ext>
            </a:extLst>
          </p:cNvPr>
          <p:cNvSpPr>
            <a:spLocks noGrp="1"/>
          </p:cNvSpPr>
          <p:nvPr>
            <p:ph sz="half" idx="2"/>
          </p:nvPr>
        </p:nvSpPr>
        <p:spPr>
          <a:xfrm>
            <a:off x="838199" y="1825626"/>
            <a:ext cx="6408421" cy="4550790"/>
          </a:xfrm>
        </p:spPr>
        <p:txBody>
          <a:bodyPr vert="horz" lIns="91440" tIns="45720" rIns="91440" bIns="45720" rtlCol="0" anchor="t">
            <a:normAutofit/>
          </a:bodyPr>
          <a:lstStyle/>
          <a:p>
            <a:pPr marL="457200" indent="-457200">
              <a:buFont typeface="Arial" panose="020B0604020202020204" pitchFamily="34" charset="0"/>
              <a:buChar char="•"/>
            </a:pPr>
            <a:r>
              <a:rPr lang="da-DK"/>
              <a:t>Forhandlingerne indledes med en fælles drøftelse af lønpolitik / økonomi.</a:t>
            </a:r>
          </a:p>
          <a:p>
            <a:pPr>
              <a:buClr>
                <a:srgbClr val="2F787F"/>
              </a:buClr>
            </a:pPr>
            <a:endParaRPr lang="da-DK">
              <a:ea typeface="Calibri Light" panose="020F0302020204030204"/>
              <a:cs typeface="Calibri Light" panose="020F0302020204030204"/>
            </a:endParaRPr>
          </a:p>
          <a:p>
            <a:pPr marL="457200" indent="-457200">
              <a:buFont typeface="Arial" panose="020B0604020202020204" pitchFamily="34" charset="0"/>
              <a:buChar char="•"/>
            </a:pPr>
            <a:r>
              <a:rPr lang="da-DK"/>
              <a:t>Lønpolitisk drøftelse skal sikre: </a:t>
            </a:r>
          </a:p>
          <a:p>
            <a:pPr marL="1257300" lvl="1" indent="-457200">
              <a:buClr>
                <a:srgbClr val="2F787F"/>
              </a:buClr>
              <a:buFont typeface="Courier New" panose="020B0604020202020204" pitchFamily="34" charset="0"/>
              <a:buChar char="o"/>
            </a:pPr>
            <a:r>
              <a:rPr lang="da-DK" sz="2200"/>
              <a:t>Fælles billede af rammerne og de lokalt prioriterede formål</a:t>
            </a:r>
            <a:endParaRPr lang="da-DK" sz="2200">
              <a:ea typeface="Calibri Light"/>
              <a:cs typeface="Calibri Light"/>
            </a:endParaRPr>
          </a:p>
          <a:p>
            <a:pPr marL="1257300" lvl="1" indent="-457200">
              <a:buClr>
                <a:srgbClr val="2F787F"/>
              </a:buClr>
              <a:buFont typeface="Courier New" panose="020B0604020202020204" pitchFamily="34" charset="0"/>
              <a:buChar char="o"/>
            </a:pPr>
            <a:r>
              <a:rPr lang="da-DK" sz="2200"/>
              <a:t>Løndannelsen sker på et gennemsigtigt grundlag. </a:t>
            </a:r>
            <a:endParaRPr lang="da-DK" sz="2200">
              <a:ea typeface="Calibri Light"/>
              <a:cs typeface="Calibri Light"/>
            </a:endParaRPr>
          </a:p>
        </p:txBody>
      </p:sp>
      <p:sp>
        <p:nvSpPr>
          <p:cNvPr id="2" name="Titel 1">
            <a:extLst>
              <a:ext uri="{FF2B5EF4-FFF2-40B4-BE49-F238E27FC236}">
                <a16:creationId xmlns:a16="http://schemas.microsoft.com/office/drawing/2014/main" id="{867B90B0-EA1C-0D7E-9035-8FED98D2D483}"/>
              </a:ext>
            </a:extLst>
          </p:cNvPr>
          <p:cNvSpPr>
            <a:spLocks noGrp="1"/>
          </p:cNvSpPr>
          <p:nvPr>
            <p:ph type="title"/>
          </p:nvPr>
        </p:nvSpPr>
        <p:spPr/>
        <p:txBody>
          <a:bodyPr/>
          <a:lstStyle/>
          <a:p>
            <a:r>
              <a:rPr lang="da-DK"/>
              <a:t>Årlige forhandlinger</a:t>
            </a:r>
          </a:p>
        </p:txBody>
      </p:sp>
      <p:pic>
        <p:nvPicPr>
          <p:cNvPr id="7" name="Grafik 6" descr="Håndtryk kontur">
            <a:extLst>
              <a:ext uri="{FF2B5EF4-FFF2-40B4-BE49-F238E27FC236}">
                <a16:creationId xmlns:a16="http://schemas.microsoft.com/office/drawing/2014/main" id="{81FF1AE2-53CC-1FF3-F0EC-210E9322353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61020" y="1825626"/>
            <a:ext cx="2937510" cy="2937510"/>
          </a:xfrm>
          <a:prstGeom prst="rect">
            <a:avLst/>
          </a:prstGeom>
        </p:spPr>
      </p:pic>
    </p:spTree>
    <p:extLst>
      <p:ext uri="{BB962C8B-B14F-4D97-AF65-F5344CB8AC3E}">
        <p14:creationId xmlns:p14="http://schemas.microsoft.com/office/powerpoint/2010/main" val="3565670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82DC-1310-5E53-92B0-D8EA91E48A74}"/>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ADA9DEE7-51E7-D315-45CC-267EC080D142}"/>
              </a:ext>
            </a:extLst>
          </p:cNvPr>
          <p:cNvSpPr/>
          <p:nvPr/>
        </p:nvSpPr>
        <p:spPr>
          <a:xfrm>
            <a:off x="6904636" y="-1611000"/>
            <a:ext cx="10080000"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C766C132-0410-29FD-FF51-0563FF049FDC}"/>
              </a:ext>
            </a:extLst>
          </p:cNvPr>
          <p:cNvSpPr>
            <a:spLocks noGrp="1"/>
          </p:cNvSpPr>
          <p:nvPr>
            <p:ph sz="half" idx="2"/>
          </p:nvPr>
        </p:nvSpPr>
        <p:spPr>
          <a:xfrm>
            <a:off x="848359" y="1912883"/>
            <a:ext cx="6235701" cy="4463533"/>
          </a:xfrm>
        </p:spPr>
        <p:txBody>
          <a:bodyPr vert="horz" lIns="91440" tIns="45720" rIns="91440" bIns="45720" rtlCol="0" anchor="t">
            <a:normAutofit fontScale="92500" lnSpcReduction="10000"/>
          </a:bodyPr>
          <a:lstStyle/>
          <a:p>
            <a:r>
              <a:rPr lang="da-DK"/>
              <a:t>Vigtige </a:t>
            </a:r>
            <a:r>
              <a:rPr lang="da-DK" b="1">
                <a:solidFill>
                  <a:schemeClr val="accent4">
                    <a:lumMod val="50000"/>
                  </a:schemeClr>
                </a:solidFill>
              </a:rPr>
              <a:t>NYE</a:t>
            </a:r>
            <a:r>
              <a:rPr lang="da-DK"/>
              <a:t> bestemmelser ved nyansættelse:</a:t>
            </a:r>
            <a:endParaRPr lang="en-US"/>
          </a:p>
          <a:p>
            <a:endParaRPr lang="da-DK"/>
          </a:p>
          <a:p>
            <a:pPr marL="514327" indent="-514350">
              <a:buFont typeface="+mj-lt"/>
              <a:buAutoNum type="arabicPeriod"/>
            </a:pPr>
            <a:r>
              <a:rPr lang="da-DK"/>
              <a:t>TR skal inddrages tidligt ifm. nyansættelser, så lønnen er aftalt inden ny kollega </a:t>
            </a:r>
            <a:r>
              <a:rPr lang="da-DK" b="1">
                <a:solidFill>
                  <a:schemeClr val="accent4">
                    <a:lumMod val="50000"/>
                  </a:schemeClr>
                </a:solidFill>
              </a:rPr>
              <a:t>tiltræder</a:t>
            </a:r>
            <a:endParaRPr lang="da-DK" b="1">
              <a:solidFill>
                <a:schemeClr val="accent4">
                  <a:lumMod val="50000"/>
                </a:schemeClr>
              </a:solidFill>
              <a:ea typeface="Calibri Light"/>
              <a:cs typeface="Calibri Light"/>
            </a:endParaRPr>
          </a:p>
          <a:p>
            <a:pPr marL="514327" indent="-514350">
              <a:buFont typeface="+mj-lt"/>
              <a:buAutoNum type="arabicPeriod"/>
            </a:pPr>
            <a:r>
              <a:rPr lang="da-DK"/>
              <a:t>TR skal modtage kontaktoplysninger på nyansatte og arbejdsgivers </a:t>
            </a:r>
            <a:r>
              <a:rPr lang="da-DK" b="1">
                <a:solidFill>
                  <a:schemeClr val="accent4">
                    <a:lumMod val="50000"/>
                  </a:schemeClr>
                </a:solidFill>
              </a:rPr>
              <a:t>løntilbud</a:t>
            </a:r>
            <a:endParaRPr lang="da-DK" b="1">
              <a:solidFill>
                <a:schemeClr val="accent4">
                  <a:lumMod val="50000"/>
                </a:schemeClr>
              </a:solidFill>
              <a:ea typeface="Calibri Light"/>
              <a:cs typeface="Calibri Light"/>
            </a:endParaRPr>
          </a:p>
          <a:p>
            <a:pPr marL="514327" indent="-514350">
              <a:buFont typeface="+mj-lt"/>
              <a:buAutoNum type="arabicPeriod"/>
            </a:pPr>
            <a:r>
              <a:rPr lang="da-DK"/>
              <a:t>TR har </a:t>
            </a:r>
            <a:r>
              <a:rPr lang="da-DK" b="1">
                <a:solidFill>
                  <a:schemeClr val="accent4">
                    <a:lumMod val="50000"/>
                  </a:schemeClr>
                </a:solidFill>
              </a:rPr>
              <a:t>4 uger </a:t>
            </a:r>
            <a:r>
              <a:rPr lang="da-DK"/>
              <a:t>til at begære forhandling</a:t>
            </a:r>
            <a:endParaRPr lang="da-DK">
              <a:ea typeface="Calibri Light"/>
              <a:cs typeface="Calibri Light"/>
            </a:endParaRPr>
          </a:p>
          <a:p>
            <a:pPr marL="514327" indent="-514350">
              <a:buFont typeface="+mj-lt"/>
              <a:buAutoNum type="arabicPeriod"/>
            </a:pPr>
            <a:r>
              <a:rPr lang="da-DK" b="1">
                <a:solidFill>
                  <a:schemeClr val="accent4">
                    <a:lumMod val="49000"/>
                  </a:schemeClr>
                </a:solidFill>
              </a:rPr>
              <a:t>Overholdes fristen ikke, kan arbejdsgiver betragte lønnen som fastlagt</a:t>
            </a:r>
            <a:endParaRPr lang="da-DK" b="1">
              <a:solidFill>
                <a:schemeClr val="accent4">
                  <a:lumMod val="49000"/>
                </a:schemeClr>
              </a:solidFill>
              <a:ea typeface="Calibri Light"/>
              <a:cs typeface="Calibri Light"/>
            </a:endParaRPr>
          </a:p>
        </p:txBody>
      </p:sp>
      <p:sp>
        <p:nvSpPr>
          <p:cNvPr id="2" name="Titel 1">
            <a:extLst>
              <a:ext uri="{FF2B5EF4-FFF2-40B4-BE49-F238E27FC236}">
                <a16:creationId xmlns:a16="http://schemas.microsoft.com/office/drawing/2014/main" id="{B5422EF7-7074-817F-604D-04977FD8FE4C}"/>
              </a:ext>
            </a:extLst>
          </p:cNvPr>
          <p:cNvSpPr>
            <a:spLocks noGrp="1"/>
          </p:cNvSpPr>
          <p:nvPr>
            <p:ph type="title"/>
          </p:nvPr>
        </p:nvSpPr>
        <p:spPr/>
        <p:txBody>
          <a:bodyPr/>
          <a:lstStyle/>
          <a:p>
            <a:r>
              <a:rPr lang="da-DK"/>
              <a:t>Nyansættelser</a:t>
            </a:r>
          </a:p>
        </p:txBody>
      </p:sp>
      <p:pic>
        <p:nvPicPr>
          <p:cNvPr id="9" name="Grafik 8" descr="Liste med massiv udfyldning">
            <a:extLst>
              <a:ext uri="{FF2B5EF4-FFF2-40B4-BE49-F238E27FC236}">
                <a16:creationId xmlns:a16="http://schemas.microsoft.com/office/drawing/2014/main" id="{8665EA58-A39C-2E9B-8453-A124FEFFCFD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02457" y="1690689"/>
            <a:ext cx="4242179" cy="4242179"/>
          </a:xfrm>
          <a:prstGeom prst="rect">
            <a:avLst/>
          </a:prstGeom>
        </p:spPr>
      </p:pic>
    </p:spTree>
    <p:extLst>
      <p:ext uri="{BB962C8B-B14F-4D97-AF65-F5344CB8AC3E}">
        <p14:creationId xmlns:p14="http://schemas.microsoft.com/office/powerpoint/2010/main" val="669062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A09083-3D8C-790C-9484-6EDD099506C1}"/>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85F4EB82-7452-E35F-3661-7991090C5494}"/>
              </a:ext>
            </a:extLst>
          </p:cNvPr>
          <p:cNvSpPr/>
          <p:nvPr/>
        </p:nvSpPr>
        <p:spPr>
          <a:xfrm>
            <a:off x="7646670" y="-1463648"/>
            <a:ext cx="9395116" cy="10080000"/>
          </a:xfrm>
          <a:prstGeom prst="ellipse">
            <a:avLst/>
          </a:prstGeom>
          <a:solidFill>
            <a:schemeClr val="accent4">
              <a:lumMod val="75000"/>
            </a:schemeClr>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835E1F57-4FDD-17DF-58E3-D71351DBFAA1}"/>
              </a:ext>
            </a:extLst>
          </p:cNvPr>
          <p:cNvSpPr>
            <a:spLocks noGrp="1"/>
          </p:cNvSpPr>
          <p:nvPr>
            <p:ph sz="half" idx="2"/>
          </p:nvPr>
        </p:nvSpPr>
        <p:spPr>
          <a:xfrm>
            <a:off x="848359" y="1690689"/>
            <a:ext cx="7133591" cy="4685727"/>
          </a:xfrm>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da-DK" sz="2600" b="1">
                <a:solidFill>
                  <a:schemeClr val="accent4">
                    <a:lumMod val="50000"/>
                  </a:schemeClr>
                </a:solidFill>
              </a:rPr>
              <a:t>NYT:</a:t>
            </a:r>
            <a:r>
              <a:rPr lang="da-DK" sz="2600"/>
              <a:t> Der </a:t>
            </a:r>
            <a:r>
              <a:rPr lang="da-DK" sz="2600" b="1"/>
              <a:t>skal udleveres</a:t>
            </a:r>
            <a:r>
              <a:rPr lang="da-DK" sz="2600"/>
              <a:t> ”lønmæssigt overblik” over de enkelte ansattes lønsammensætning i ”god tid” inden lønforhandling</a:t>
            </a:r>
          </a:p>
          <a:p>
            <a:pPr>
              <a:buClr>
                <a:srgbClr val="2F787F"/>
              </a:buClr>
            </a:pPr>
            <a:endParaRPr lang="da-DK" sz="2600">
              <a:solidFill>
                <a:srgbClr val="000000"/>
              </a:solidFill>
              <a:ea typeface="Calibri Light" panose="020F0302020204030204"/>
              <a:cs typeface="Calibri Light" panose="020F0302020204030204"/>
            </a:endParaRPr>
          </a:p>
          <a:p>
            <a:pPr marL="457200" indent="-457200">
              <a:buFont typeface="Arial" panose="020B0604020202020204" pitchFamily="34" charset="0"/>
              <a:buChar char="•"/>
            </a:pPr>
            <a:r>
              <a:rPr lang="da-DK" sz="2600" b="1">
                <a:solidFill>
                  <a:schemeClr val="accent4">
                    <a:lumMod val="50000"/>
                  </a:schemeClr>
                </a:solidFill>
              </a:rPr>
              <a:t>Anbefaling</a:t>
            </a:r>
            <a:r>
              <a:rPr lang="da-DK" sz="2600"/>
              <a:t>: Lønmæssigt overblik kan bestå af: </a:t>
            </a:r>
          </a:p>
          <a:p>
            <a:pPr marL="1257300" lvl="1" indent="-457200"/>
            <a:r>
              <a:rPr lang="da-DK" sz="2200" i="1"/>
              <a:t>Grundlønstrin</a:t>
            </a:r>
            <a:endParaRPr lang="da-DK" sz="2200" i="1">
              <a:ea typeface="Calibri Light"/>
              <a:cs typeface="Calibri Light"/>
            </a:endParaRPr>
          </a:p>
          <a:p>
            <a:pPr marL="1257300" lvl="1" indent="-457200"/>
            <a:r>
              <a:rPr lang="da-DK" sz="2200" i="1"/>
              <a:t>Tillæg - antal trin eller kr. i grundbeløbsniveau</a:t>
            </a:r>
            <a:endParaRPr lang="da-DK" sz="2200" i="1">
              <a:ea typeface="Calibri Light"/>
              <a:cs typeface="Calibri Light"/>
            </a:endParaRPr>
          </a:p>
          <a:p>
            <a:pPr marL="1257300" lvl="1" indent="-457200"/>
            <a:r>
              <a:rPr lang="da-DK" sz="2200" i="1"/>
              <a:t>Aftaletype (centralt, decentralt/forhåndsaftale, individuelt) og dato for aftalt tillæg</a:t>
            </a:r>
            <a:endParaRPr lang="da-DK" sz="2200" i="1">
              <a:ea typeface="Calibri Light"/>
              <a:cs typeface="Calibri Light"/>
            </a:endParaRPr>
          </a:p>
          <a:p>
            <a:pPr marL="1257300" lvl="1" indent="-457200"/>
            <a:r>
              <a:rPr lang="da-DK" sz="2200" i="1"/>
              <a:t>Løntype (funktion-, kvalifikations- eller resultatløn) og begrundelser for tillæg - f.eks. erfaring, efteruddannelse el..</a:t>
            </a:r>
            <a:endParaRPr lang="da-DK" sz="2200" i="1">
              <a:ea typeface="Calibri Light"/>
              <a:cs typeface="Calibri Light"/>
            </a:endParaRPr>
          </a:p>
          <a:p>
            <a:pPr marL="1257300" lvl="1" indent="-457200"/>
            <a:r>
              <a:rPr lang="da-DK" sz="2200" i="1"/>
              <a:t>Den aktuelle månedlige kroneværdi af de enkelte løndele</a:t>
            </a:r>
            <a:endParaRPr lang="da-DK" sz="2200" i="1">
              <a:ea typeface="Calibri Light"/>
              <a:cs typeface="Calibri Light"/>
            </a:endParaRPr>
          </a:p>
        </p:txBody>
      </p:sp>
      <p:sp>
        <p:nvSpPr>
          <p:cNvPr id="2" name="Titel 1">
            <a:extLst>
              <a:ext uri="{FF2B5EF4-FFF2-40B4-BE49-F238E27FC236}">
                <a16:creationId xmlns:a16="http://schemas.microsoft.com/office/drawing/2014/main" id="{9BE74121-5E7D-6EDE-6832-C399B8341F29}"/>
              </a:ext>
            </a:extLst>
          </p:cNvPr>
          <p:cNvSpPr>
            <a:spLocks noGrp="1"/>
          </p:cNvSpPr>
          <p:nvPr>
            <p:ph type="title"/>
          </p:nvPr>
        </p:nvSpPr>
        <p:spPr/>
        <p:txBody>
          <a:bodyPr/>
          <a:lstStyle/>
          <a:p>
            <a:r>
              <a:rPr lang="da-DK"/>
              <a:t>Lønstatistik</a:t>
            </a:r>
          </a:p>
        </p:txBody>
      </p:sp>
      <p:pic>
        <p:nvPicPr>
          <p:cNvPr id="7" name="Grafik 6" descr="Statistik med massiv udfyldning">
            <a:extLst>
              <a:ext uri="{FF2B5EF4-FFF2-40B4-BE49-F238E27FC236}">
                <a16:creationId xmlns:a16="http://schemas.microsoft.com/office/drawing/2014/main" id="{A6B8D1E0-DAF6-C7C0-F269-A7AB36134F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63940" y="1964983"/>
            <a:ext cx="3108960" cy="3108960"/>
          </a:xfrm>
          <a:prstGeom prst="rect">
            <a:avLst/>
          </a:prstGeom>
        </p:spPr>
      </p:pic>
    </p:spTree>
    <p:extLst>
      <p:ext uri="{BB962C8B-B14F-4D97-AF65-F5344CB8AC3E}">
        <p14:creationId xmlns:p14="http://schemas.microsoft.com/office/powerpoint/2010/main" val="530951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5C2AB-7467-5FD6-9308-CC37E3023B4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FB96FC-ACB2-045D-5E8B-4E4DC24BFFBE}"/>
              </a:ext>
            </a:extLst>
          </p:cNvPr>
          <p:cNvSpPr>
            <a:spLocks noGrp="1"/>
          </p:cNvSpPr>
          <p:nvPr>
            <p:ph type="title"/>
          </p:nvPr>
        </p:nvSpPr>
        <p:spPr>
          <a:xfrm>
            <a:off x="838200" y="365127"/>
            <a:ext cx="10515600" cy="819438"/>
          </a:xfrm>
        </p:spPr>
        <p:txBody>
          <a:bodyPr/>
          <a:lstStyle/>
          <a:p>
            <a:r>
              <a:rPr lang="da-DK"/>
              <a:t>Info til omdeling</a:t>
            </a:r>
          </a:p>
        </p:txBody>
      </p:sp>
      <p:pic>
        <p:nvPicPr>
          <p:cNvPr id="7" name="Billede 6">
            <a:extLst>
              <a:ext uri="{FF2B5EF4-FFF2-40B4-BE49-F238E27FC236}">
                <a16:creationId xmlns:a16="http://schemas.microsoft.com/office/drawing/2014/main" id="{7556E497-3C0F-2D8B-1856-247B7B379B99}"/>
              </a:ext>
            </a:extLst>
          </p:cNvPr>
          <p:cNvPicPr>
            <a:picLocks noChangeAspect="1"/>
          </p:cNvPicPr>
          <p:nvPr/>
        </p:nvPicPr>
        <p:blipFill>
          <a:blip r:embed="rId3"/>
          <a:srcRect l="49192" t="615" r="129"/>
          <a:stretch>
            <a:fillRect/>
          </a:stretch>
        </p:blipFill>
        <p:spPr>
          <a:xfrm>
            <a:off x="6101913" y="2010719"/>
            <a:ext cx="3210529" cy="4204693"/>
          </a:xfrm>
          <a:prstGeom prst="rect">
            <a:avLst/>
          </a:prstGeom>
          <a:ln>
            <a:noFill/>
          </a:ln>
          <a:effectLst>
            <a:outerShdw blurRad="190500" algn="tl" rotWithShape="0">
              <a:srgbClr val="000000">
                <a:alpha val="70000"/>
              </a:srgbClr>
            </a:outerShdw>
          </a:effectLst>
        </p:spPr>
      </p:pic>
      <p:pic>
        <p:nvPicPr>
          <p:cNvPr id="4" name="Billede 6">
            <a:extLst>
              <a:ext uri="{FF2B5EF4-FFF2-40B4-BE49-F238E27FC236}">
                <a16:creationId xmlns:a16="http://schemas.microsoft.com/office/drawing/2014/main" id="{02A113B9-0225-214E-F920-BF8E64CCD851}"/>
              </a:ext>
            </a:extLst>
          </p:cNvPr>
          <p:cNvPicPr>
            <a:picLocks noChangeAspect="1"/>
          </p:cNvPicPr>
          <p:nvPr/>
        </p:nvPicPr>
        <p:blipFill>
          <a:blip r:embed="rId3"/>
          <a:srcRect l="-1358" t="-1028" r="53141" b="257"/>
          <a:stretch>
            <a:fillRect/>
          </a:stretch>
        </p:blipFill>
        <p:spPr>
          <a:xfrm>
            <a:off x="2743416" y="2011816"/>
            <a:ext cx="3035629" cy="420493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24780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a:extLst>
            <a:ext uri="{FF2B5EF4-FFF2-40B4-BE49-F238E27FC236}">
              <a16:creationId xmlns:a16="http://schemas.microsoft.com/office/drawing/2014/main" id="{E60DB95D-4798-A5FE-49FC-B13BF562DB8D}"/>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83F221C-35FC-58A7-C08D-62C18EFF6F52}"/>
              </a:ext>
            </a:extLst>
          </p:cNvPr>
          <p:cNvSpPr>
            <a:spLocks noGrp="1"/>
          </p:cNvSpPr>
          <p:nvPr>
            <p:ph type="title"/>
          </p:nvPr>
        </p:nvSpPr>
        <p:spPr/>
        <p:txBody>
          <a:bodyPr/>
          <a:lstStyle/>
          <a:p>
            <a:r>
              <a:rPr lang="da-DK"/>
              <a:t>Spørgsmål </a:t>
            </a:r>
          </a:p>
        </p:txBody>
      </p:sp>
      <p:pic>
        <p:nvPicPr>
          <p:cNvPr id="2" name="Graphic 1">
            <a:extLst>
              <a:ext uri="{FF2B5EF4-FFF2-40B4-BE49-F238E27FC236}">
                <a16:creationId xmlns:a16="http://schemas.microsoft.com/office/drawing/2014/main" id="{6B9DE2A5-40EE-DE25-B15A-96BA812975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49026" y="3122054"/>
            <a:ext cx="1493949" cy="1483217"/>
          </a:xfrm>
          <a:prstGeom prst="rect">
            <a:avLst/>
          </a:prstGeom>
        </p:spPr>
      </p:pic>
    </p:spTree>
    <p:extLst>
      <p:ext uri="{BB962C8B-B14F-4D97-AF65-F5344CB8AC3E}">
        <p14:creationId xmlns:p14="http://schemas.microsoft.com/office/powerpoint/2010/main" val="2502705008"/>
      </p:ext>
    </p:extLst>
  </p:cSld>
  <p:clrMapOvr>
    <a:masterClrMapping/>
  </p:clrMapOvr>
</p:sld>
</file>

<file path=ppt/theme/theme1.xml><?xml version="1.0" encoding="utf-8"?>
<a:theme xmlns:a="http://schemas.openxmlformats.org/drawingml/2006/main" name="DS rep tema 2020">
  <a:themeElements>
    <a:clrScheme name="Brugerdefineret 1">
      <a:dk1>
        <a:sysClr val="windowText" lastClr="000000"/>
      </a:dk1>
      <a:lt1>
        <a:sysClr val="window" lastClr="FFFFFF"/>
      </a:lt1>
      <a:dk2>
        <a:srgbClr val="000000"/>
      </a:dk2>
      <a:lt2>
        <a:srgbClr val="E7E6E6"/>
      </a:lt2>
      <a:accent1>
        <a:srgbClr val="EA5053"/>
      </a:accent1>
      <a:accent2>
        <a:srgbClr val="88CDD3"/>
      </a:accent2>
      <a:accent3>
        <a:srgbClr val="ED6EA7"/>
      </a:accent3>
      <a:accent4>
        <a:srgbClr val="94C356"/>
      </a:accent4>
      <a:accent5>
        <a:srgbClr val="F0E746"/>
      </a:accent5>
      <a:accent6>
        <a:srgbClr val="F7A622"/>
      </a:accent6>
      <a:hlink>
        <a:srgbClr val="1E484A"/>
      </a:hlink>
      <a:folHlink>
        <a:srgbClr val="8D303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E100F7F-8318-4D4C-9DE9-E68F0702DEAC}" vid="{5628CEC8-9B22-4063-85CD-3449C02A105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38c5313-4a39-4ef5-9d5e-278197a487d6" xsi:nil="true"/>
    <lcf76f155ced4ddcb4097134ff3c332f xmlns="56838df3-7e90-44c3-90a6-46af61f96c2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CCE4D739879D04A9AB3214F30FBE1C1" ma:contentTypeVersion="13" ma:contentTypeDescription="Opret et nyt dokument." ma:contentTypeScope="" ma:versionID="285b092b3d01bb6ab7380641ce94efa0">
  <xsd:schema xmlns:xsd="http://www.w3.org/2001/XMLSchema" xmlns:xs="http://www.w3.org/2001/XMLSchema" xmlns:p="http://schemas.microsoft.com/office/2006/metadata/properties" xmlns:ns2="56838df3-7e90-44c3-90a6-46af61f96c29" xmlns:ns3="338c5313-4a39-4ef5-9d5e-278197a487d6" targetNamespace="http://schemas.microsoft.com/office/2006/metadata/properties" ma:root="true" ma:fieldsID="6a77935e1b7fbd34339d31584ee2bc61" ns2:_="" ns3:_="">
    <xsd:import namespace="56838df3-7e90-44c3-90a6-46af61f96c29"/>
    <xsd:import namespace="338c5313-4a39-4ef5-9d5e-278197a487d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838df3-7e90-44c3-90a6-46af61f96c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fa3bd235-af00-49d2-905b-bfd85205da5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8c5313-4a39-4ef5-9d5e-278197a487d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d52bc86-fff6-4bca-adcd-0f4d86fca6b8}" ma:internalName="TaxCatchAll" ma:showField="CatchAllData" ma:web="338c5313-4a39-4ef5-9d5e-278197a487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35C86E-7A9A-4122-B0CB-C921A02D024D}">
  <ds:schemaRefs>
    <ds:schemaRef ds:uri="338c5313-4a39-4ef5-9d5e-278197a487d6"/>
    <ds:schemaRef ds:uri="56838df3-7e90-44c3-90a6-46af61f96c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80EBE9A-32D8-44F6-B551-4C607305CC11}">
  <ds:schemaRefs>
    <ds:schemaRef ds:uri="338c5313-4a39-4ef5-9d5e-278197a487d6"/>
    <ds:schemaRef ds:uri="56838df3-7e90-44c3-90a6-46af61f96c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41ECB5A-5030-4DD6-A4A3-E0607199A7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c2d581ac4beb434a84e7e3e3c42c9f25</Template>
  <TotalTime>0</TotalTime>
  <Words>1629</Words>
  <Application>Microsoft Office PowerPoint</Application>
  <PresentationFormat>Widescreen</PresentationFormat>
  <Paragraphs>183</Paragraphs>
  <Slides>20</Slides>
  <Notes>20</Notes>
  <HiddenSlides>2</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20</vt:i4>
      </vt:variant>
    </vt:vector>
  </HeadingPairs>
  <TitlesOfParts>
    <vt:vector size="25" baseType="lpstr">
      <vt:lpstr>Arial</vt:lpstr>
      <vt:lpstr>Calibri</vt:lpstr>
      <vt:lpstr>Calibri Light</vt:lpstr>
      <vt:lpstr>Courier New</vt:lpstr>
      <vt:lpstr>DS rep tema 2020</vt:lpstr>
      <vt:lpstr>PowerPoint-præsentation</vt:lpstr>
      <vt:lpstr>Lokal løn OK26</vt:lpstr>
      <vt:lpstr>Formål med webinaret</vt:lpstr>
      <vt:lpstr>Brug chatten undervejs</vt:lpstr>
      <vt:lpstr>Det regionale område</vt:lpstr>
      <vt:lpstr>Forskel på det kommunale og regionale område </vt:lpstr>
      <vt:lpstr>Tre vigtige elementer fra OK26 </vt:lpstr>
      <vt:lpstr>Forlodsfinansiering – hvad er det?</vt:lpstr>
      <vt:lpstr>Forlodsfinansiering OK26</vt:lpstr>
      <vt:lpstr>Hvem kan få del i pengene</vt:lpstr>
      <vt:lpstr>Hvordan får DS del i pengene?</vt:lpstr>
      <vt:lpstr>Garantier</vt:lpstr>
      <vt:lpstr>Lønforhandlingsudvalg</vt:lpstr>
      <vt:lpstr>Lønforhandlingsudvalg</vt:lpstr>
      <vt:lpstr>Årlige forhandlinger</vt:lpstr>
      <vt:lpstr>Årlige forhandlinger</vt:lpstr>
      <vt:lpstr>Nyansættelser</vt:lpstr>
      <vt:lpstr>Lønstatistik</vt:lpstr>
      <vt:lpstr>Info til omdeling</vt:lpstr>
      <vt:lpstr>Spørgsmål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OK26-webinar, regioner</dc:title>
  <dc:creator>Julie Malling Laursen</dc:creator>
  <cp:lastModifiedBy>Rita Hanne Svennum</cp:lastModifiedBy>
  <cp:revision>2</cp:revision>
  <cp:lastPrinted>2025-06-11T07:05:30Z</cp:lastPrinted>
  <dcterms:created xsi:type="dcterms:W3CDTF">2023-09-18T18:59:40Z</dcterms:created>
  <dcterms:modified xsi:type="dcterms:W3CDTF">2026-10-07T05:14:56Z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0x0101000CCE4D739879D04A9AB3214F30FBE1C1</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{"FileActivityType":"9","FileActivityTimeStamp":"2025-08-12T12:16:15.657Z","FileActivityUsersOnPage":[{"DisplayName":"Martin Xaver Dover","Id":"mxd@socialraadgiverne.dk"}],"FileActivityNavigationId":null}</vt:lpwstr>
  </property>
  <property fmtid="{D5CDD505-2E9C-101B-9397-08002B2CF9AE}" pid="7" name="TriggerFlowInfo">
    <vt:lpwstr/>
  </property>
</Properties>
</file>